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44"/>
  </p:notesMasterIdLst>
  <p:sldIdLst>
    <p:sldId id="261" r:id="rId5"/>
    <p:sldId id="290" r:id="rId6"/>
    <p:sldId id="262" r:id="rId7"/>
    <p:sldId id="263" r:id="rId8"/>
    <p:sldId id="278" r:id="rId9"/>
    <p:sldId id="264" r:id="rId10"/>
    <p:sldId id="265" r:id="rId11"/>
    <p:sldId id="267" r:id="rId12"/>
    <p:sldId id="266" r:id="rId13"/>
    <p:sldId id="268" r:id="rId14"/>
    <p:sldId id="287" r:id="rId15"/>
    <p:sldId id="282" r:id="rId16"/>
    <p:sldId id="281" r:id="rId17"/>
    <p:sldId id="269" r:id="rId18"/>
    <p:sldId id="291" r:id="rId19"/>
    <p:sldId id="294" r:id="rId20"/>
    <p:sldId id="295" r:id="rId21"/>
    <p:sldId id="283" r:id="rId22"/>
    <p:sldId id="279" r:id="rId23"/>
    <p:sldId id="271" r:id="rId24"/>
    <p:sldId id="292" r:id="rId25"/>
    <p:sldId id="293" r:id="rId26"/>
    <p:sldId id="296" r:id="rId27"/>
    <p:sldId id="298" r:id="rId28"/>
    <p:sldId id="299" r:id="rId29"/>
    <p:sldId id="300" r:id="rId30"/>
    <p:sldId id="272" r:id="rId31"/>
    <p:sldId id="280" r:id="rId32"/>
    <p:sldId id="284" r:id="rId33"/>
    <p:sldId id="285" r:id="rId34"/>
    <p:sldId id="286" r:id="rId35"/>
    <p:sldId id="297" r:id="rId36"/>
    <p:sldId id="273" r:id="rId37"/>
    <p:sldId id="274" r:id="rId38"/>
    <p:sldId id="275" r:id="rId39"/>
    <p:sldId id="276" r:id="rId40"/>
    <p:sldId id="277" r:id="rId41"/>
    <p:sldId id="288" r:id="rId42"/>
    <p:sldId id="289" r:id="rId43"/>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968"/>
    <a:srgbClr val="AFA498"/>
    <a:srgbClr val="7D705F"/>
    <a:srgbClr val="0E20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6A36B-C04A-4E1A-A658-E7EDF38A926C}" v="2773" dt="2021-08-03T02:13:49.326"/>
    <p1510:client id="{99FE33B0-59F4-4C60-98A2-B4C2B76E16E0}" v="801" dt="2021-08-02T19:21:06.517"/>
    <p1510:client id="{D39992AA-BF01-499F-B136-4342BBB3E835}" v="5" dt="2021-08-03T19:47:01.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88945" autoAdjust="0"/>
  </p:normalViewPr>
  <p:slideViewPr>
    <p:cSldViewPr snapToGrid="0">
      <p:cViewPr varScale="1">
        <p:scale>
          <a:sx n="117" d="100"/>
          <a:sy n="117" d="100"/>
        </p:scale>
        <p:origin x="201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4" d="100"/>
          <a:sy n="64" d="100"/>
        </p:scale>
        <p:origin x="3192"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in J. Erickson" userId="S::cjerickson2@umary.edu::0365d252-2f02-481c-b5fd-458e9d9c9e73" providerId="AD" clId="Web-{99FE33B0-59F4-4C60-98A2-B4C2B76E16E0}"/>
    <pc:docChg chg="modSld">
      <pc:chgData name="Carmin J. Erickson" userId="S::cjerickson2@umary.edu::0365d252-2f02-481c-b5fd-458e9d9c9e73" providerId="AD" clId="Web-{99FE33B0-59F4-4C60-98A2-B4C2B76E16E0}" dt="2021-08-02T19:21:06.517" v="394" actId="1076"/>
      <pc:docMkLst>
        <pc:docMk/>
      </pc:docMkLst>
      <pc:sldChg chg="addSp delSp modSp">
        <pc:chgData name="Carmin J. Erickson" userId="S::cjerickson2@umary.edu::0365d252-2f02-481c-b5fd-458e9d9c9e73" providerId="AD" clId="Web-{99FE33B0-59F4-4C60-98A2-B4C2B76E16E0}" dt="2021-08-02T19:21:06.517" v="394" actId="1076"/>
        <pc:sldMkLst>
          <pc:docMk/>
          <pc:sldMk cId="845243645" sldId="297"/>
        </pc:sldMkLst>
        <pc:spChg chg="del">
          <ac:chgData name="Carmin J. Erickson" userId="S::cjerickson2@umary.edu::0365d252-2f02-481c-b5fd-458e9d9c9e73" providerId="AD" clId="Web-{99FE33B0-59F4-4C60-98A2-B4C2B76E16E0}" dt="2021-08-02T19:16:06.464" v="315"/>
          <ac:spMkLst>
            <pc:docMk/>
            <pc:sldMk cId="845243645" sldId="297"/>
            <ac:spMk id="3" creationId="{60A1C2CC-928A-4606-B1E2-CF5A794A6696}"/>
          </ac:spMkLst>
        </pc:spChg>
        <pc:spChg chg="mod">
          <ac:chgData name="Carmin J. Erickson" userId="S::cjerickson2@umary.edu::0365d252-2f02-481c-b5fd-458e9d9c9e73" providerId="AD" clId="Web-{99FE33B0-59F4-4C60-98A2-B4C2B76E16E0}" dt="2021-08-02T19:20:58.095" v="393" actId="20577"/>
          <ac:spMkLst>
            <pc:docMk/>
            <pc:sldMk cId="845243645" sldId="297"/>
            <ac:spMk id="4" creationId="{A6E8E74D-4414-474F-BF74-6ED76039E9D4}"/>
          </ac:spMkLst>
        </pc:spChg>
        <pc:picChg chg="add mod ord">
          <ac:chgData name="Carmin J. Erickson" userId="S::cjerickson2@umary.edu::0365d252-2f02-481c-b5fd-458e9d9c9e73" providerId="AD" clId="Web-{99FE33B0-59F4-4C60-98A2-B4C2B76E16E0}" dt="2021-08-02T19:21:06.517" v="394" actId="1076"/>
          <ac:picMkLst>
            <pc:docMk/>
            <pc:sldMk cId="845243645" sldId="297"/>
            <ac:picMk id="5" creationId="{1BFE6AFB-A426-42CB-8DD0-6BA33D290849}"/>
          </ac:picMkLst>
        </pc:picChg>
      </pc:sldChg>
    </pc:docChg>
  </pc:docChgLst>
  <pc:docChgLst>
    <pc:chgData name="Carmin J. Erickson" userId="S::cjerickson2@umary.edu::0365d252-2f02-481c-b5fd-458e9d9c9e73" providerId="AD" clId="Web-{DC00BCAE-A7F0-4EBF-8129-33968886C95C}"/>
    <pc:docChg chg="modSld">
      <pc:chgData name="Carmin J. Erickson" userId="S::cjerickson2@umary.edu::0365d252-2f02-481c-b5fd-458e9d9c9e73" providerId="AD" clId="Web-{DC00BCAE-A7F0-4EBF-8129-33968886C95C}" dt="2021-03-02T00:16:03.692" v="85" actId="20577"/>
      <pc:docMkLst>
        <pc:docMk/>
      </pc:docMkLst>
      <pc:sldChg chg="modSp">
        <pc:chgData name="Carmin J. Erickson" userId="S::cjerickson2@umary.edu::0365d252-2f02-481c-b5fd-458e9d9c9e73" providerId="AD" clId="Web-{DC00BCAE-A7F0-4EBF-8129-33968886C95C}" dt="2021-03-02T00:16:03.692" v="85" actId="20577"/>
        <pc:sldMkLst>
          <pc:docMk/>
          <pc:sldMk cId="2046086048" sldId="272"/>
        </pc:sldMkLst>
        <pc:spChg chg="mod">
          <ac:chgData name="Carmin J. Erickson" userId="S::cjerickson2@umary.edu::0365d252-2f02-481c-b5fd-458e9d9c9e73" providerId="AD" clId="Web-{DC00BCAE-A7F0-4EBF-8129-33968886C95C}" dt="2021-03-02T00:16:03.692" v="85" actId="20577"/>
          <ac:spMkLst>
            <pc:docMk/>
            <pc:sldMk cId="2046086048" sldId="272"/>
            <ac:spMk id="3" creationId="{3F3F939D-A956-4F5E-AA8C-F9DA9823FD79}"/>
          </ac:spMkLst>
        </pc:spChg>
      </pc:sldChg>
    </pc:docChg>
  </pc:docChgLst>
  <pc:docChgLst>
    <pc:chgData name="Kristen M. Brunelle" userId="f3d382e2-c7de-41a3-aa8e-ea92aa6e873a" providerId="ADAL" clId="{FAC5E7BD-6E46-5141-BA8B-98952C91DAE2}"/>
    <pc:docChg chg="delSld modSld">
      <pc:chgData name="Kristen M. Brunelle" userId="f3d382e2-c7de-41a3-aa8e-ea92aa6e873a" providerId="ADAL" clId="{FAC5E7BD-6E46-5141-BA8B-98952C91DAE2}" dt="2021-04-05T16:53:54.680" v="131" actId="2696"/>
      <pc:docMkLst>
        <pc:docMk/>
      </pc:docMkLst>
      <pc:sldChg chg="modNotesTx">
        <pc:chgData name="Kristen M. Brunelle" userId="f3d382e2-c7de-41a3-aa8e-ea92aa6e873a" providerId="ADAL" clId="{FAC5E7BD-6E46-5141-BA8B-98952C91DAE2}" dt="2021-04-05T16:52:22.397" v="130" actId="20577"/>
        <pc:sldMkLst>
          <pc:docMk/>
          <pc:sldMk cId="703503405" sldId="267"/>
        </pc:sldMkLst>
      </pc:sldChg>
      <pc:sldChg chg="modSp">
        <pc:chgData name="Kristen M. Brunelle" userId="f3d382e2-c7de-41a3-aa8e-ea92aa6e873a" providerId="ADAL" clId="{FAC5E7BD-6E46-5141-BA8B-98952C91DAE2}" dt="2021-04-05T16:50:40.704" v="126" actId="20577"/>
        <pc:sldMkLst>
          <pc:docMk/>
          <pc:sldMk cId="1909091388" sldId="274"/>
        </pc:sldMkLst>
        <pc:spChg chg="mod">
          <ac:chgData name="Kristen M. Brunelle" userId="f3d382e2-c7de-41a3-aa8e-ea92aa6e873a" providerId="ADAL" clId="{FAC5E7BD-6E46-5141-BA8B-98952C91DAE2}" dt="2021-04-05T16:50:40.704" v="126" actId="20577"/>
          <ac:spMkLst>
            <pc:docMk/>
            <pc:sldMk cId="1909091388" sldId="274"/>
            <ac:spMk id="3" creationId="{A2D20391-9BE6-46A6-B2B5-26C19BC323FB}"/>
          </ac:spMkLst>
        </pc:spChg>
      </pc:sldChg>
      <pc:sldChg chg="modSp del">
        <pc:chgData name="Kristen M. Brunelle" userId="f3d382e2-c7de-41a3-aa8e-ea92aa6e873a" providerId="ADAL" clId="{FAC5E7BD-6E46-5141-BA8B-98952C91DAE2}" dt="2021-04-05T16:53:54.680" v="131" actId="2696"/>
        <pc:sldMkLst>
          <pc:docMk/>
          <pc:sldMk cId="3667046399" sldId="292"/>
        </pc:sldMkLst>
        <pc:spChg chg="mod">
          <ac:chgData name="Kristen M. Brunelle" userId="f3d382e2-c7de-41a3-aa8e-ea92aa6e873a" providerId="ADAL" clId="{FAC5E7BD-6E46-5141-BA8B-98952C91DAE2}" dt="2021-04-05T16:51:55.081" v="127" actId="1076"/>
          <ac:spMkLst>
            <pc:docMk/>
            <pc:sldMk cId="3667046399" sldId="292"/>
            <ac:spMk id="3" creationId="{B7E693AF-958F-4C21-A4F6-0525A0896D04}"/>
          </ac:spMkLst>
        </pc:spChg>
      </pc:sldChg>
    </pc:docChg>
  </pc:docChgLst>
  <pc:docChgLst>
    <pc:chgData name="Sarah A. Fulton" userId="S::safulton1@umary.edu::3cb07a95-b07c-42db-b94f-9358fc323010" providerId="AD" clId="Web-{2ACDAA87-2F92-4A12-8B97-5573ECCDDC12}"/>
    <pc:docChg chg="modSld">
      <pc:chgData name="Sarah A. Fulton" userId="S::safulton1@umary.edu::3cb07a95-b07c-42db-b94f-9358fc323010" providerId="AD" clId="Web-{2ACDAA87-2F92-4A12-8B97-5573ECCDDC12}" dt="2021-03-28T19:36:12.954" v="396"/>
      <pc:docMkLst>
        <pc:docMk/>
      </pc:docMkLst>
      <pc:sldChg chg="modSp">
        <pc:chgData name="Sarah A. Fulton" userId="S::safulton1@umary.edu::3cb07a95-b07c-42db-b94f-9358fc323010" providerId="AD" clId="Web-{2ACDAA87-2F92-4A12-8B97-5573ECCDDC12}" dt="2021-03-28T19:23:12.616" v="4" actId="1076"/>
        <pc:sldMkLst>
          <pc:docMk/>
          <pc:sldMk cId="1879789479" sldId="263"/>
        </pc:sldMkLst>
        <pc:picChg chg="mod">
          <ac:chgData name="Sarah A. Fulton" userId="S::safulton1@umary.edu::3cb07a95-b07c-42db-b94f-9358fc323010" providerId="AD" clId="Web-{2ACDAA87-2F92-4A12-8B97-5573ECCDDC12}" dt="2021-03-28T19:23:12.616" v="4" actId="1076"/>
          <ac:picMkLst>
            <pc:docMk/>
            <pc:sldMk cId="1879789479" sldId="263"/>
            <ac:picMk id="2" creationId="{9DA27983-331D-427C-8345-C6FAAFB5DF37}"/>
          </ac:picMkLst>
        </pc:picChg>
      </pc:sldChg>
      <pc:sldChg chg="addSp delSp modSp modNotes">
        <pc:chgData name="Sarah A. Fulton" userId="S::safulton1@umary.edu::3cb07a95-b07c-42db-b94f-9358fc323010" providerId="AD" clId="Web-{2ACDAA87-2F92-4A12-8B97-5573ECCDDC12}" dt="2021-03-28T19:36:12.954" v="396"/>
        <pc:sldMkLst>
          <pc:docMk/>
          <pc:sldMk cId="2038414651" sldId="273"/>
        </pc:sldMkLst>
        <pc:spChg chg="del">
          <ac:chgData name="Sarah A. Fulton" userId="S::safulton1@umary.edu::3cb07a95-b07c-42db-b94f-9358fc323010" providerId="AD" clId="Web-{2ACDAA87-2F92-4A12-8B97-5573ECCDDC12}" dt="2021-03-28T19:28:01.154" v="16"/>
          <ac:spMkLst>
            <pc:docMk/>
            <pc:sldMk cId="2038414651" sldId="273"/>
            <ac:spMk id="3" creationId="{AEA64DE4-D655-46C6-8D5D-0DA0EA242CB9}"/>
          </ac:spMkLst>
        </pc:spChg>
        <pc:spChg chg="add del">
          <ac:chgData name="Sarah A. Fulton" userId="S::safulton1@umary.edu::3cb07a95-b07c-42db-b94f-9358fc323010" providerId="AD" clId="Web-{2ACDAA87-2F92-4A12-8B97-5573ECCDDC12}" dt="2021-03-28T19:27:23.857" v="9"/>
          <ac:spMkLst>
            <pc:docMk/>
            <pc:sldMk cId="2038414651" sldId="273"/>
            <ac:spMk id="4" creationId="{3C39EC5D-7592-4ABC-9897-4127F196E531}"/>
          </ac:spMkLst>
        </pc:spChg>
        <pc:spChg chg="add del mod">
          <ac:chgData name="Sarah A. Fulton" userId="S::safulton1@umary.edu::3cb07a95-b07c-42db-b94f-9358fc323010" providerId="AD" clId="Web-{2ACDAA87-2F92-4A12-8B97-5573ECCDDC12}" dt="2021-03-28T19:27:38.779" v="12"/>
          <ac:spMkLst>
            <pc:docMk/>
            <pc:sldMk cId="2038414651" sldId="273"/>
            <ac:spMk id="5" creationId="{31A340B1-DA64-4FD0-9369-2D3062ADB28D}"/>
          </ac:spMkLst>
        </pc:spChg>
        <pc:spChg chg="add mod">
          <ac:chgData name="Sarah A. Fulton" userId="S::safulton1@umary.edu::3cb07a95-b07c-42db-b94f-9358fc323010" providerId="AD" clId="Web-{2ACDAA87-2F92-4A12-8B97-5573ECCDDC12}" dt="2021-03-28T19:28:27.373" v="27" actId="1076"/>
          <ac:spMkLst>
            <pc:docMk/>
            <pc:sldMk cId="2038414651" sldId="273"/>
            <ac:spMk id="6" creationId="{A9FE25B0-F3A9-4311-A209-83F1447B3A47}"/>
          </ac:spMkLst>
        </pc:spChg>
        <pc:spChg chg="add mod">
          <ac:chgData name="Sarah A. Fulton" userId="S::safulton1@umary.edu::3cb07a95-b07c-42db-b94f-9358fc323010" providerId="AD" clId="Web-{2ACDAA87-2F92-4A12-8B97-5573ECCDDC12}" dt="2021-03-28T19:30:06.030" v="51" actId="20577"/>
          <ac:spMkLst>
            <pc:docMk/>
            <pc:sldMk cId="2038414651" sldId="273"/>
            <ac:spMk id="7" creationId="{9C544522-E1CE-4682-84F0-84D1AD14EEB9}"/>
          </ac:spMkLst>
        </pc:spChg>
        <pc:spChg chg="add mod">
          <ac:chgData name="Sarah A. Fulton" userId="S::safulton1@umary.edu::3cb07a95-b07c-42db-b94f-9358fc323010" providerId="AD" clId="Web-{2ACDAA87-2F92-4A12-8B97-5573ECCDDC12}" dt="2021-03-28T19:30:39.686" v="55" actId="20577"/>
          <ac:spMkLst>
            <pc:docMk/>
            <pc:sldMk cId="2038414651" sldId="273"/>
            <ac:spMk id="8" creationId="{DB975679-F13E-4799-8751-C3CFFD58D73B}"/>
          </ac:spMkLst>
        </pc:spChg>
        <pc:spChg chg="add del mod">
          <ac:chgData name="Sarah A. Fulton" userId="S::safulton1@umary.edu::3cb07a95-b07c-42db-b94f-9358fc323010" providerId="AD" clId="Web-{2ACDAA87-2F92-4A12-8B97-5573ECCDDC12}" dt="2021-03-28T19:31:37.406" v="71"/>
          <ac:spMkLst>
            <pc:docMk/>
            <pc:sldMk cId="2038414651" sldId="273"/>
            <ac:spMk id="11" creationId="{0CF65B70-979C-4CE8-A2C3-4D313CB63C8D}"/>
          </ac:spMkLst>
        </pc:spChg>
        <pc:spChg chg="add del">
          <ac:chgData name="Sarah A. Fulton" userId="S::safulton1@umary.edu::3cb07a95-b07c-42db-b94f-9358fc323010" providerId="AD" clId="Web-{2ACDAA87-2F92-4A12-8B97-5573ECCDDC12}" dt="2021-03-28T19:31:26.390" v="69"/>
          <ac:spMkLst>
            <pc:docMk/>
            <pc:sldMk cId="2038414651" sldId="273"/>
            <ac:spMk id="12" creationId="{8B4E35D3-CF02-4FC9-B464-3BD6D30FFA6D}"/>
          </ac:spMkLst>
        </pc:spChg>
        <pc:spChg chg="add mod">
          <ac:chgData name="Sarah A. Fulton" userId="S::safulton1@umary.edu::3cb07a95-b07c-42db-b94f-9358fc323010" providerId="AD" clId="Web-{2ACDAA87-2F92-4A12-8B97-5573ECCDDC12}" dt="2021-03-28T19:31:48.140" v="76" actId="1076"/>
          <ac:spMkLst>
            <pc:docMk/>
            <pc:sldMk cId="2038414651" sldId="273"/>
            <ac:spMk id="13" creationId="{3E1023E2-DEC1-4049-84F0-F60822C4EF5D}"/>
          </ac:spMkLst>
        </pc:spChg>
        <pc:picChg chg="add mod">
          <ac:chgData name="Sarah A. Fulton" userId="S::safulton1@umary.edu::3cb07a95-b07c-42db-b94f-9358fc323010" providerId="AD" clId="Web-{2ACDAA87-2F92-4A12-8B97-5573ECCDDC12}" dt="2021-03-28T19:30:17.983" v="54" actId="1076"/>
          <ac:picMkLst>
            <pc:docMk/>
            <pc:sldMk cId="2038414651" sldId="273"/>
            <ac:picMk id="9" creationId="{FD3A8AB4-5009-4C1E-93BB-0DA2D579160A}"/>
          </ac:picMkLst>
        </pc:picChg>
        <pc:picChg chg="add mod modCrop">
          <ac:chgData name="Sarah A. Fulton" userId="S::safulton1@umary.edu::3cb07a95-b07c-42db-b94f-9358fc323010" providerId="AD" clId="Web-{2ACDAA87-2F92-4A12-8B97-5573ECCDDC12}" dt="2021-03-28T19:31:00.686" v="65" actId="1076"/>
          <ac:picMkLst>
            <pc:docMk/>
            <pc:sldMk cId="2038414651" sldId="273"/>
            <ac:picMk id="10" creationId="{02996DAE-0DB9-40F6-8CC9-E95349876EF4}"/>
          </ac:picMkLst>
        </pc:picChg>
        <pc:picChg chg="add mod">
          <ac:chgData name="Sarah A. Fulton" userId="S::safulton1@umary.edu::3cb07a95-b07c-42db-b94f-9358fc323010" providerId="AD" clId="Web-{2ACDAA87-2F92-4A12-8B97-5573ECCDDC12}" dt="2021-03-28T19:32:45.156" v="78" actId="1076"/>
          <ac:picMkLst>
            <pc:docMk/>
            <pc:sldMk cId="2038414651" sldId="273"/>
            <ac:picMk id="14" creationId="{62A96883-9520-43AC-BC56-7257C4E446BD}"/>
          </ac:picMkLst>
        </pc:picChg>
      </pc:sldChg>
      <pc:sldChg chg="modSp">
        <pc:chgData name="Sarah A. Fulton" userId="S::safulton1@umary.edu::3cb07a95-b07c-42db-b94f-9358fc323010" providerId="AD" clId="Web-{2ACDAA87-2F92-4A12-8B97-5573ECCDDC12}" dt="2021-03-28T19:23:24.601" v="7"/>
        <pc:sldMkLst>
          <pc:docMk/>
          <pc:sldMk cId="3933363715" sldId="278"/>
        </pc:sldMkLst>
        <pc:picChg chg="mod">
          <ac:chgData name="Sarah A. Fulton" userId="S::safulton1@umary.edu::3cb07a95-b07c-42db-b94f-9358fc323010" providerId="AD" clId="Web-{2ACDAA87-2F92-4A12-8B97-5573ECCDDC12}" dt="2021-03-28T19:23:24.601" v="7"/>
          <ac:picMkLst>
            <pc:docMk/>
            <pc:sldMk cId="3933363715" sldId="278"/>
            <ac:picMk id="13" creationId="{BDED7841-9142-431B-8BCF-ED0878D59325}"/>
          </ac:picMkLst>
        </pc:picChg>
      </pc:sldChg>
      <pc:sldChg chg="modSp">
        <pc:chgData name="Sarah A. Fulton" userId="S::safulton1@umary.edu::3cb07a95-b07c-42db-b94f-9358fc323010" providerId="AD" clId="Web-{2ACDAA87-2F92-4A12-8B97-5573ECCDDC12}" dt="2021-03-28T19:22:53.272" v="1"/>
        <pc:sldMkLst>
          <pc:docMk/>
          <pc:sldMk cId="1285223312" sldId="290"/>
        </pc:sldMkLst>
        <pc:picChg chg="mod modCrop">
          <ac:chgData name="Sarah A. Fulton" userId="S::safulton1@umary.edu::3cb07a95-b07c-42db-b94f-9358fc323010" providerId="AD" clId="Web-{2ACDAA87-2F92-4A12-8B97-5573ECCDDC12}" dt="2021-03-28T19:22:53.272" v="1"/>
          <ac:picMkLst>
            <pc:docMk/>
            <pc:sldMk cId="1285223312" sldId="290"/>
            <ac:picMk id="3" creationId="{555E159C-96A5-402A-86F5-156D8C6C8039}"/>
          </ac:picMkLst>
        </pc:picChg>
      </pc:sldChg>
    </pc:docChg>
  </pc:docChgLst>
  <pc:docChgLst>
    <pc:chgData name="Kristen M. Brunelle" userId="f3d382e2-c7de-41a3-aa8e-ea92aa6e873a" providerId="ADAL" clId="{8E792719-359A-4128-9CA9-79FF4EE0AE95}"/>
    <pc:docChg chg="undo custSel addSld delSld modSld sldOrd modMainMaster modShowInfo">
      <pc:chgData name="Kristen M. Brunelle" userId="f3d382e2-c7de-41a3-aa8e-ea92aa6e873a" providerId="ADAL" clId="{8E792719-359A-4128-9CA9-79FF4EE0AE95}" dt="2021-04-20T17:52:21.983" v="3004"/>
      <pc:docMkLst>
        <pc:docMk/>
      </pc:docMkLst>
      <pc:sldChg chg="modSp mod modTransition modNotesTx">
        <pc:chgData name="Kristen M. Brunelle" userId="f3d382e2-c7de-41a3-aa8e-ea92aa6e873a" providerId="ADAL" clId="{8E792719-359A-4128-9CA9-79FF4EE0AE95}" dt="2021-04-20T02:59:49.711" v="2980"/>
        <pc:sldMkLst>
          <pc:docMk/>
          <pc:sldMk cId="2246351709" sldId="261"/>
        </pc:sldMkLst>
        <pc:spChg chg="mod">
          <ac:chgData name="Kristen M. Brunelle" userId="f3d382e2-c7de-41a3-aa8e-ea92aa6e873a" providerId="ADAL" clId="{8E792719-359A-4128-9CA9-79FF4EE0AE95}" dt="2021-04-01T01:53:25.472" v="73" actId="20577"/>
          <ac:spMkLst>
            <pc:docMk/>
            <pc:sldMk cId="2246351709" sldId="261"/>
            <ac:spMk id="2" creationId="{00000000-0000-0000-0000-000000000000}"/>
          </ac:spMkLst>
        </pc:spChg>
      </pc:sldChg>
      <pc:sldChg chg="addSp delSp modSp mod modClrScheme chgLayout">
        <pc:chgData name="Kristen M. Brunelle" userId="f3d382e2-c7de-41a3-aa8e-ea92aa6e873a" providerId="ADAL" clId="{8E792719-359A-4128-9CA9-79FF4EE0AE95}" dt="2021-04-20T17:25:06.205" v="2981" actId="113"/>
        <pc:sldMkLst>
          <pc:docMk/>
          <pc:sldMk cId="1879789479" sldId="263"/>
        </pc:sldMkLst>
        <pc:spChg chg="add mod ord">
          <ac:chgData name="Kristen M. Brunelle" userId="f3d382e2-c7de-41a3-aa8e-ea92aa6e873a" providerId="ADAL" clId="{8E792719-359A-4128-9CA9-79FF4EE0AE95}" dt="2021-04-20T17:25:06.205" v="2981" actId="113"/>
          <ac:spMkLst>
            <pc:docMk/>
            <pc:sldMk cId="1879789479" sldId="263"/>
            <ac:spMk id="3" creationId="{F58194FD-1E36-482C-8550-7F51CABF54AA}"/>
          </ac:spMkLst>
        </pc:spChg>
        <pc:spChg chg="mod ord">
          <ac:chgData name="Kristen M. Brunelle" userId="f3d382e2-c7de-41a3-aa8e-ea92aa6e873a" providerId="ADAL" clId="{8E792719-359A-4128-9CA9-79FF4EE0AE95}" dt="2021-04-01T01:56:23.972" v="144" actId="20577"/>
          <ac:spMkLst>
            <pc:docMk/>
            <pc:sldMk cId="1879789479" sldId="263"/>
            <ac:spMk id="4" creationId="{00000000-0000-0000-0000-000000000000}"/>
          </ac:spMkLst>
        </pc:spChg>
        <pc:spChg chg="del mod ord">
          <ac:chgData name="Kristen M. Brunelle" userId="f3d382e2-c7de-41a3-aa8e-ea92aa6e873a" providerId="ADAL" clId="{8E792719-359A-4128-9CA9-79FF4EE0AE95}" dt="2021-04-01T02:06:31.447" v="159" actId="931"/>
          <ac:spMkLst>
            <pc:docMk/>
            <pc:sldMk cId="1879789479" sldId="263"/>
            <ac:spMk id="5" creationId="{00000000-0000-0000-0000-000000000000}"/>
          </ac:spMkLst>
        </pc:spChg>
        <pc:picChg chg="del mod">
          <ac:chgData name="Kristen M. Brunelle" userId="f3d382e2-c7de-41a3-aa8e-ea92aa6e873a" providerId="ADAL" clId="{8E792719-359A-4128-9CA9-79FF4EE0AE95}" dt="2021-04-01T02:06:37.909" v="163" actId="478"/>
          <ac:picMkLst>
            <pc:docMk/>
            <pc:sldMk cId="1879789479" sldId="263"/>
            <ac:picMk id="2" creationId="{9DA27983-331D-427C-8345-C6FAAFB5DF37}"/>
          </ac:picMkLst>
        </pc:picChg>
        <pc:picChg chg="add mod">
          <ac:chgData name="Kristen M. Brunelle" userId="f3d382e2-c7de-41a3-aa8e-ea92aa6e873a" providerId="ADAL" clId="{8E792719-359A-4128-9CA9-79FF4EE0AE95}" dt="2021-04-01T02:07:09.604" v="167" actId="1440"/>
          <ac:picMkLst>
            <pc:docMk/>
            <pc:sldMk cId="1879789479" sldId="263"/>
            <ac:picMk id="8" creationId="{BC033E76-CAAA-4E23-B9E9-106B3338223B}"/>
          </ac:picMkLst>
        </pc:picChg>
      </pc:sldChg>
      <pc:sldChg chg="addSp modSp mod modAnim modNotesTx">
        <pc:chgData name="Kristen M. Brunelle" userId="f3d382e2-c7de-41a3-aa8e-ea92aa6e873a" providerId="ADAL" clId="{8E792719-359A-4128-9CA9-79FF4EE0AE95}" dt="2021-04-05T21:35:14.374" v="1166" actId="20577"/>
        <pc:sldMkLst>
          <pc:docMk/>
          <pc:sldMk cId="4048654979" sldId="264"/>
        </pc:sldMkLst>
        <pc:spChg chg="add mod">
          <ac:chgData name="Kristen M. Brunelle" userId="f3d382e2-c7de-41a3-aa8e-ea92aa6e873a" providerId="ADAL" clId="{8E792719-359A-4128-9CA9-79FF4EE0AE95}" dt="2021-04-05T21:30:50.572" v="615" actId="1076"/>
          <ac:spMkLst>
            <pc:docMk/>
            <pc:sldMk cId="4048654979" sldId="264"/>
            <ac:spMk id="2" creationId="{5E4B1F7C-1F3A-4DA7-9961-017B2A156A1E}"/>
          </ac:spMkLst>
        </pc:spChg>
        <pc:spChg chg="add mod">
          <ac:chgData name="Kristen M. Brunelle" userId="f3d382e2-c7de-41a3-aa8e-ea92aa6e873a" providerId="ADAL" clId="{8E792719-359A-4128-9CA9-79FF4EE0AE95}" dt="2021-04-05T21:31:00.142" v="617" actId="1076"/>
          <ac:spMkLst>
            <pc:docMk/>
            <pc:sldMk cId="4048654979" sldId="264"/>
            <ac:spMk id="5" creationId="{DDC48FB8-2AB7-4807-A83B-9117D3C82B89}"/>
          </ac:spMkLst>
        </pc:spChg>
        <pc:spChg chg="add mod">
          <ac:chgData name="Kristen M. Brunelle" userId="f3d382e2-c7de-41a3-aa8e-ea92aa6e873a" providerId="ADAL" clId="{8E792719-359A-4128-9CA9-79FF4EE0AE95}" dt="2021-04-05T21:30:12.898" v="605" actId="255"/>
          <ac:spMkLst>
            <pc:docMk/>
            <pc:sldMk cId="4048654979" sldId="264"/>
            <ac:spMk id="6" creationId="{BE1564C7-6F34-417C-84E7-62173106A7CC}"/>
          </ac:spMkLst>
        </pc:spChg>
        <pc:spChg chg="add mod">
          <ac:chgData name="Kristen M. Brunelle" userId="f3d382e2-c7de-41a3-aa8e-ea92aa6e873a" providerId="ADAL" clId="{8E792719-359A-4128-9CA9-79FF4EE0AE95}" dt="2021-04-05T21:31:05.678" v="618" actId="1076"/>
          <ac:spMkLst>
            <pc:docMk/>
            <pc:sldMk cId="4048654979" sldId="264"/>
            <ac:spMk id="7" creationId="{B8C30BAC-C9B5-4CDE-AC5F-E8B6529990F3}"/>
          </ac:spMkLst>
        </pc:spChg>
        <pc:picChg chg="mod">
          <ac:chgData name="Kristen M. Brunelle" userId="f3d382e2-c7de-41a3-aa8e-ea92aa6e873a" providerId="ADAL" clId="{8E792719-359A-4128-9CA9-79FF4EE0AE95}" dt="2021-04-01T02:08:08.605" v="168" actId="1036"/>
          <ac:picMkLst>
            <pc:docMk/>
            <pc:sldMk cId="4048654979" sldId="264"/>
            <ac:picMk id="3" creationId="{00000000-0000-0000-0000-000000000000}"/>
          </ac:picMkLst>
        </pc:picChg>
      </pc:sldChg>
      <pc:sldChg chg="modSp mod modNotesTx">
        <pc:chgData name="Kristen M. Brunelle" userId="f3d382e2-c7de-41a3-aa8e-ea92aa6e873a" providerId="ADAL" clId="{8E792719-359A-4128-9CA9-79FF4EE0AE95}" dt="2021-04-06T00:12:59.098" v="2753" actId="121"/>
        <pc:sldMkLst>
          <pc:docMk/>
          <pc:sldMk cId="236493087" sldId="265"/>
        </pc:sldMkLst>
        <pc:spChg chg="mod">
          <ac:chgData name="Kristen M. Brunelle" userId="f3d382e2-c7de-41a3-aa8e-ea92aa6e873a" providerId="ADAL" clId="{8E792719-359A-4128-9CA9-79FF4EE0AE95}" dt="2021-04-06T00:12:59.098" v="2753" actId="121"/>
          <ac:spMkLst>
            <pc:docMk/>
            <pc:sldMk cId="236493087" sldId="265"/>
            <ac:spMk id="3" creationId="{00000000-0000-0000-0000-000000000000}"/>
          </ac:spMkLst>
        </pc:spChg>
      </pc:sldChg>
      <pc:sldChg chg="modSp mod">
        <pc:chgData name="Kristen M. Brunelle" userId="f3d382e2-c7de-41a3-aa8e-ea92aa6e873a" providerId="ADAL" clId="{8E792719-359A-4128-9CA9-79FF4EE0AE95}" dt="2021-04-01T02:12:59.707" v="188" actId="13822"/>
        <pc:sldMkLst>
          <pc:docMk/>
          <pc:sldMk cId="192650831" sldId="266"/>
        </pc:sldMkLst>
        <pc:spChg chg="mod">
          <ac:chgData name="Kristen M. Brunelle" userId="f3d382e2-c7de-41a3-aa8e-ea92aa6e873a" providerId="ADAL" clId="{8E792719-359A-4128-9CA9-79FF4EE0AE95}" dt="2021-04-01T02:10:25.966" v="181" actId="13822"/>
          <ac:spMkLst>
            <pc:docMk/>
            <pc:sldMk cId="192650831" sldId="266"/>
            <ac:spMk id="14" creationId="{41D8BDD3-8FBA-48FF-975E-2A77BD186736}"/>
          </ac:spMkLst>
        </pc:spChg>
        <pc:spChg chg="mod">
          <ac:chgData name="Kristen M. Brunelle" userId="f3d382e2-c7de-41a3-aa8e-ea92aa6e873a" providerId="ADAL" clId="{8E792719-359A-4128-9CA9-79FF4EE0AE95}" dt="2021-04-01T02:10:28.885" v="182" actId="13822"/>
          <ac:spMkLst>
            <pc:docMk/>
            <pc:sldMk cId="192650831" sldId="266"/>
            <ac:spMk id="16" creationId="{C22F39DA-B13F-4413-8ED6-36C25E07456E}"/>
          </ac:spMkLst>
        </pc:spChg>
        <pc:spChg chg="mod">
          <ac:chgData name="Kristen M. Brunelle" userId="f3d382e2-c7de-41a3-aa8e-ea92aa6e873a" providerId="ADAL" clId="{8E792719-359A-4128-9CA9-79FF4EE0AE95}" dt="2021-04-01T02:10:32.390" v="183" actId="13822"/>
          <ac:spMkLst>
            <pc:docMk/>
            <pc:sldMk cId="192650831" sldId="266"/>
            <ac:spMk id="17" creationId="{137ACAC2-110B-4C8C-B197-49762E479922}"/>
          </ac:spMkLst>
        </pc:spChg>
        <pc:spChg chg="mod">
          <ac:chgData name="Kristen M. Brunelle" userId="f3d382e2-c7de-41a3-aa8e-ea92aa6e873a" providerId="ADAL" clId="{8E792719-359A-4128-9CA9-79FF4EE0AE95}" dt="2021-04-01T02:10:42.186" v="184" actId="13822"/>
          <ac:spMkLst>
            <pc:docMk/>
            <pc:sldMk cId="192650831" sldId="266"/>
            <ac:spMk id="18" creationId="{FD1A0875-69EC-4E24-9E57-C06074416116}"/>
          </ac:spMkLst>
        </pc:spChg>
        <pc:spChg chg="mod">
          <ac:chgData name="Kristen M. Brunelle" userId="f3d382e2-c7de-41a3-aa8e-ea92aa6e873a" providerId="ADAL" clId="{8E792719-359A-4128-9CA9-79FF4EE0AE95}" dt="2021-04-01T02:11:03.835" v="185" actId="13822"/>
          <ac:spMkLst>
            <pc:docMk/>
            <pc:sldMk cId="192650831" sldId="266"/>
            <ac:spMk id="19" creationId="{9A0C6F12-4DB1-4B83-BCF1-AB17398EA5F3}"/>
          </ac:spMkLst>
        </pc:spChg>
        <pc:spChg chg="mod">
          <ac:chgData name="Kristen M. Brunelle" userId="f3d382e2-c7de-41a3-aa8e-ea92aa6e873a" providerId="ADAL" clId="{8E792719-359A-4128-9CA9-79FF4EE0AE95}" dt="2021-04-01T02:12:55.255" v="187" actId="13822"/>
          <ac:spMkLst>
            <pc:docMk/>
            <pc:sldMk cId="192650831" sldId="266"/>
            <ac:spMk id="23" creationId="{720D8A0B-51AB-4AA2-AD1D-BAEAE18C77D6}"/>
          </ac:spMkLst>
        </pc:spChg>
        <pc:spChg chg="mod">
          <ac:chgData name="Kristen M. Brunelle" userId="f3d382e2-c7de-41a3-aa8e-ea92aa6e873a" providerId="ADAL" clId="{8E792719-359A-4128-9CA9-79FF4EE0AE95}" dt="2021-04-01T02:12:59.707" v="188" actId="13822"/>
          <ac:spMkLst>
            <pc:docMk/>
            <pc:sldMk cId="192650831" sldId="266"/>
            <ac:spMk id="24" creationId="{DB6CB1B5-4928-4496-93AB-ECDAB086B6F8}"/>
          </ac:spMkLst>
        </pc:spChg>
      </pc:sldChg>
      <pc:sldChg chg="modSp mod modNotesTx">
        <pc:chgData name="Kristen M. Brunelle" userId="f3d382e2-c7de-41a3-aa8e-ea92aa6e873a" providerId="ADAL" clId="{8E792719-359A-4128-9CA9-79FF4EE0AE95}" dt="2021-04-05T22:01:54.323" v="2033" actId="20577"/>
        <pc:sldMkLst>
          <pc:docMk/>
          <pc:sldMk cId="703503405" sldId="267"/>
        </pc:sldMkLst>
        <pc:spChg chg="mod">
          <ac:chgData name="Kristen M. Brunelle" userId="f3d382e2-c7de-41a3-aa8e-ea92aa6e873a" providerId="ADAL" clId="{8E792719-359A-4128-9CA9-79FF4EE0AE95}" dt="2021-04-01T02:09:25.473" v="180" actId="13822"/>
          <ac:spMkLst>
            <pc:docMk/>
            <pc:sldMk cId="703503405" sldId="267"/>
            <ac:spMk id="11" creationId="{698A6391-1839-4015-866E-6179E56F88D6}"/>
          </ac:spMkLst>
        </pc:spChg>
        <pc:spChg chg="mod">
          <ac:chgData name="Kristen M. Brunelle" userId="f3d382e2-c7de-41a3-aa8e-ea92aa6e873a" providerId="ADAL" clId="{8E792719-359A-4128-9CA9-79FF4EE0AE95}" dt="2021-04-01T02:09:22.513" v="179" actId="13822"/>
          <ac:spMkLst>
            <pc:docMk/>
            <pc:sldMk cId="703503405" sldId="267"/>
            <ac:spMk id="12" creationId="{0E6CEA63-4C4D-46EA-BB96-B37C98D9350E}"/>
          </ac:spMkLst>
        </pc:spChg>
        <pc:spChg chg="mod">
          <ac:chgData name="Kristen M. Brunelle" userId="f3d382e2-c7de-41a3-aa8e-ea92aa6e873a" providerId="ADAL" clId="{8E792719-359A-4128-9CA9-79FF4EE0AE95}" dt="2021-04-01T02:09:02.038" v="172" actId="13822"/>
          <ac:spMkLst>
            <pc:docMk/>
            <pc:sldMk cId="703503405" sldId="267"/>
            <ac:spMk id="42" creationId="{6DE3BFC0-15E9-4C52-80C4-C3624EDEEC8E}"/>
          </ac:spMkLst>
        </pc:spChg>
        <pc:spChg chg="mod">
          <ac:chgData name="Kristen M. Brunelle" userId="f3d382e2-c7de-41a3-aa8e-ea92aa6e873a" providerId="ADAL" clId="{8E792719-359A-4128-9CA9-79FF4EE0AE95}" dt="2021-04-01T02:09:07.624" v="174" actId="13822"/>
          <ac:spMkLst>
            <pc:docMk/>
            <pc:sldMk cId="703503405" sldId="267"/>
            <ac:spMk id="43" creationId="{56DF9360-59FB-4596-9160-8C9E86971693}"/>
          </ac:spMkLst>
        </pc:spChg>
        <pc:spChg chg="mod">
          <ac:chgData name="Kristen M. Brunelle" userId="f3d382e2-c7de-41a3-aa8e-ea92aa6e873a" providerId="ADAL" clId="{8E792719-359A-4128-9CA9-79FF4EE0AE95}" dt="2021-04-01T02:09:13.740" v="176" actId="13822"/>
          <ac:spMkLst>
            <pc:docMk/>
            <pc:sldMk cId="703503405" sldId="267"/>
            <ac:spMk id="44" creationId="{1EC14205-64DE-437B-AA70-A17E4D89EAC5}"/>
          </ac:spMkLst>
        </pc:spChg>
        <pc:spChg chg="mod">
          <ac:chgData name="Kristen M. Brunelle" userId="f3d382e2-c7de-41a3-aa8e-ea92aa6e873a" providerId="ADAL" clId="{8E792719-359A-4128-9CA9-79FF4EE0AE95}" dt="2021-04-01T02:09:19.929" v="178" actId="13822"/>
          <ac:spMkLst>
            <pc:docMk/>
            <pc:sldMk cId="703503405" sldId="267"/>
            <ac:spMk id="45" creationId="{3A810F4D-BE6E-4FA0-A6E4-F1B61657B7B6}"/>
          </ac:spMkLst>
        </pc:spChg>
        <pc:spChg chg="mod">
          <ac:chgData name="Kristen M. Brunelle" userId="f3d382e2-c7de-41a3-aa8e-ea92aa6e873a" providerId="ADAL" clId="{8E792719-359A-4128-9CA9-79FF4EE0AE95}" dt="2021-04-01T02:08:58.956" v="171" actId="13822"/>
          <ac:spMkLst>
            <pc:docMk/>
            <pc:sldMk cId="703503405" sldId="267"/>
            <ac:spMk id="46" creationId="{588BEBBC-3190-4631-B3CA-F707C2AD3BE1}"/>
          </ac:spMkLst>
        </pc:spChg>
        <pc:spChg chg="mod">
          <ac:chgData name="Kristen M. Brunelle" userId="f3d382e2-c7de-41a3-aa8e-ea92aa6e873a" providerId="ADAL" clId="{8E792719-359A-4128-9CA9-79FF4EE0AE95}" dt="2021-04-01T02:09:05.421" v="173" actId="13822"/>
          <ac:spMkLst>
            <pc:docMk/>
            <pc:sldMk cId="703503405" sldId="267"/>
            <ac:spMk id="47" creationId="{637DCCC6-F754-41A8-8089-62F0FCBCAC72}"/>
          </ac:spMkLst>
        </pc:spChg>
        <pc:spChg chg="mod">
          <ac:chgData name="Kristen M. Brunelle" userId="f3d382e2-c7de-41a3-aa8e-ea92aa6e873a" providerId="ADAL" clId="{8E792719-359A-4128-9CA9-79FF4EE0AE95}" dt="2021-04-01T02:09:10.566" v="175" actId="13822"/>
          <ac:spMkLst>
            <pc:docMk/>
            <pc:sldMk cId="703503405" sldId="267"/>
            <ac:spMk id="48" creationId="{90785D76-4704-4037-B514-BF8512DE5B11}"/>
          </ac:spMkLst>
        </pc:spChg>
        <pc:spChg chg="mod">
          <ac:chgData name="Kristen M. Brunelle" userId="f3d382e2-c7de-41a3-aa8e-ea92aa6e873a" providerId="ADAL" clId="{8E792719-359A-4128-9CA9-79FF4EE0AE95}" dt="2021-04-01T02:09:17.330" v="177" actId="13822"/>
          <ac:spMkLst>
            <pc:docMk/>
            <pc:sldMk cId="703503405" sldId="267"/>
            <ac:spMk id="49" creationId="{9FFA25CF-087F-4157-84C4-E97903A8D933}"/>
          </ac:spMkLst>
        </pc:spChg>
      </pc:sldChg>
      <pc:sldChg chg="modSp mod">
        <pc:chgData name="Kristen M. Brunelle" userId="f3d382e2-c7de-41a3-aa8e-ea92aa6e873a" providerId="ADAL" clId="{8E792719-359A-4128-9CA9-79FF4EE0AE95}" dt="2021-04-01T02:33:42.506" v="334" actId="13822"/>
        <pc:sldMkLst>
          <pc:docMk/>
          <pc:sldMk cId="346821873" sldId="268"/>
        </pc:sldMkLst>
        <pc:spChg chg="mod">
          <ac:chgData name="Kristen M. Brunelle" userId="f3d382e2-c7de-41a3-aa8e-ea92aa6e873a" providerId="ADAL" clId="{8E792719-359A-4128-9CA9-79FF4EE0AE95}" dt="2021-04-01T02:33:42.506" v="334" actId="13822"/>
          <ac:spMkLst>
            <pc:docMk/>
            <pc:sldMk cId="346821873" sldId="268"/>
            <ac:spMk id="6" creationId="{00000000-0000-0000-0000-000000000000}"/>
          </ac:spMkLst>
        </pc:spChg>
      </pc:sldChg>
      <pc:sldChg chg="modSp">
        <pc:chgData name="Kristen M. Brunelle" userId="f3d382e2-c7de-41a3-aa8e-ea92aa6e873a" providerId="ADAL" clId="{8E792719-359A-4128-9CA9-79FF4EE0AE95}" dt="2021-04-06T00:23:10.467" v="2863" actId="20577"/>
        <pc:sldMkLst>
          <pc:docMk/>
          <pc:sldMk cId="2155071874" sldId="269"/>
        </pc:sldMkLst>
        <pc:graphicFrameChg chg="mod">
          <ac:chgData name="Kristen M. Brunelle" userId="f3d382e2-c7de-41a3-aa8e-ea92aa6e873a" providerId="ADAL" clId="{8E792719-359A-4128-9CA9-79FF4EE0AE95}" dt="2021-04-06T00:23:10.467" v="2863" actId="20577"/>
          <ac:graphicFrameMkLst>
            <pc:docMk/>
            <pc:sldMk cId="2155071874" sldId="269"/>
            <ac:graphicFrameMk id="4" creationId="{D2504ACC-2562-4C9A-A535-3C14DD4116D1}"/>
          </ac:graphicFrameMkLst>
        </pc:graphicFrameChg>
      </pc:sldChg>
      <pc:sldChg chg="modSp mod">
        <pc:chgData name="Kristen M. Brunelle" userId="f3d382e2-c7de-41a3-aa8e-ea92aa6e873a" providerId="ADAL" clId="{8E792719-359A-4128-9CA9-79FF4EE0AE95}" dt="2021-04-01T02:23:11.732" v="235" actId="1076"/>
        <pc:sldMkLst>
          <pc:docMk/>
          <pc:sldMk cId="323332559" sldId="271"/>
        </pc:sldMkLst>
        <pc:picChg chg="mod">
          <ac:chgData name="Kristen M. Brunelle" userId="f3d382e2-c7de-41a3-aa8e-ea92aa6e873a" providerId="ADAL" clId="{8E792719-359A-4128-9CA9-79FF4EE0AE95}" dt="2021-04-01T02:23:11.732" v="235" actId="1076"/>
          <ac:picMkLst>
            <pc:docMk/>
            <pc:sldMk cId="323332559" sldId="271"/>
            <ac:picMk id="5" creationId="{FAEBE1E6-F023-45E3-97E3-FB685007440F}"/>
          </ac:picMkLst>
        </pc:picChg>
      </pc:sldChg>
      <pc:sldChg chg="ord">
        <pc:chgData name="Kristen M. Brunelle" userId="f3d382e2-c7de-41a3-aa8e-ea92aa6e873a" providerId="ADAL" clId="{8E792719-359A-4128-9CA9-79FF4EE0AE95}" dt="2021-04-05T20:47:02.375" v="500"/>
        <pc:sldMkLst>
          <pc:docMk/>
          <pc:sldMk cId="2046086048" sldId="272"/>
        </pc:sldMkLst>
      </pc:sldChg>
      <pc:sldChg chg="modSp mod modAnim">
        <pc:chgData name="Kristen M. Brunelle" userId="f3d382e2-c7de-41a3-aa8e-ea92aa6e873a" providerId="ADAL" clId="{8E792719-359A-4128-9CA9-79FF4EE0AE95}" dt="2021-04-20T17:52:21.983" v="3004"/>
        <pc:sldMkLst>
          <pc:docMk/>
          <pc:sldMk cId="2038414651" sldId="273"/>
        </pc:sldMkLst>
        <pc:spChg chg="mod">
          <ac:chgData name="Kristen M. Brunelle" userId="f3d382e2-c7de-41a3-aa8e-ea92aa6e873a" providerId="ADAL" clId="{8E792719-359A-4128-9CA9-79FF4EE0AE95}" dt="2021-04-01T02:26:19.714" v="247" actId="1076"/>
          <ac:spMkLst>
            <pc:docMk/>
            <pc:sldMk cId="2038414651" sldId="273"/>
            <ac:spMk id="6" creationId="{A9FE25B0-F3A9-4311-A209-83F1447B3A47}"/>
          </ac:spMkLst>
        </pc:spChg>
        <pc:spChg chg="mod">
          <ac:chgData name="Kristen M. Brunelle" userId="f3d382e2-c7de-41a3-aa8e-ea92aa6e873a" providerId="ADAL" clId="{8E792719-359A-4128-9CA9-79FF4EE0AE95}" dt="2021-04-01T02:28:07.353" v="271" actId="1076"/>
          <ac:spMkLst>
            <pc:docMk/>
            <pc:sldMk cId="2038414651" sldId="273"/>
            <ac:spMk id="7" creationId="{9C544522-E1CE-4682-84F0-84D1AD14EEB9}"/>
          </ac:spMkLst>
        </pc:spChg>
        <pc:spChg chg="mod">
          <ac:chgData name="Kristen M. Brunelle" userId="f3d382e2-c7de-41a3-aa8e-ea92aa6e873a" providerId="ADAL" clId="{8E792719-359A-4128-9CA9-79FF4EE0AE95}" dt="2021-04-01T02:27:30.278" v="262" actId="1076"/>
          <ac:spMkLst>
            <pc:docMk/>
            <pc:sldMk cId="2038414651" sldId="273"/>
            <ac:spMk id="8" creationId="{DB975679-F13E-4799-8751-C3CFFD58D73B}"/>
          </ac:spMkLst>
        </pc:spChg>
        <pc:spChg chg="mod">
          <ac:chgData name="Kristen M. Brunelle" userId="f3d382e2-c7de-41a3-aa8e-ea92aa6e873a" providerId="ADAL" clId="{8E792719-359A-4128-9CA9-79FF4EE0AE95}" dt="2021-04-20T17:51:02.016" v="2995" actId="20577"/>
          <ac:spMkLst>
            <pc:docMk/>
            <pc:sldMk cId="2038414651" sldId="273"/>
            <ac:spMk id="13" creationId="{3E1023E2-DEC1-4049-84F0-F60822C4EF5D}"/>
          </ac:spMkLst>
        </pc:spChg>
        <pc:picChg chg="mod">
          <ac:chgData name="Kristen M. Brunelle" userId="f3d382e2-c7de-41a3-aa8e-ea92aa6e873a" providerId="ADAL" clId="{8E792719-359A-4128-9CA9-79FF4EE0AE95}" dt="2021-04-01T02:28:22.464" v="275" actId="14100"/>
          <ac:picMkLst>
            <pc:docMk/>
            <pc:sldMk cId="2038414651" sldId="273"/>
            <ac:picMk id="9" creationId="{FD3A8AB4-5009-4C1E-93BB-0DA2D579160A}"/>
          </ac:picMkLst>
        </pc:picChg>
        <pc:picChg chg="mod">
          <ac:chgData name="Kristen M. Brunelle" userId="f3d382e2-c7de-41a3-aa8e-ea92aa6e873a" providerId="ADAL" clId="{8E792719-359A-4128-9CA9-79FF4EE0AE95}" dt="2021-04-01T02:28:31.324" v="276" actId="14100"/>
          <ac:picMkLst>
            <pc:docMk/>
            <pc:sldMk cId="2038414651" sldId="273"/>
            <ac:picMk id="10" creationId="{02996DAE-0DB9-40F6-8CC9-E95349876EF4}"/>
          </ac:picMkLst>
        </pc:picChg>
        <pc:picChg chg="mod">
          <ac:chgData name="Kristen M. Brunelle" userId="f3d382e2-c7de-41a3-aa8e-ea92aa6e873a" providerId="ADAL" clId="{8E792719-359A-4128-9CA9-79FF4EE0AE95}" dt="2021-04-01T02:27:14.627" v="259" actId="1076"/>
          <ac:picMkLst>
            <pc:docMk/>
            <pc:sldMk cId="2038414651" sldId="273"/>
            <ac:picMk id="14" creationId="{62A96883-9520-43AC-BC56-7257C4E446BD}"/>
          </ac:picMkLst>
        </pc:picChg>
      </pc:sldChg>
      <pc:sldChg chg="modSp modAnim modNotesTx">
        <pc:chgData name="Kristen M. Brunelle" userId="f3d382e2-c7de-41a3-aa8e-ea92aa6e873a" providerId="ADAL" clId="{8E792719-359A-4128-9CA9-79FF4EE0AE95}" dt="2021-04-05T22:46:56.720" v="2612" actId="20577"/>
        <pc:sldMkLst>
          <pc:docMk/>
          <pc:sldMk cId="1909091388" sldId="274"/>
        </pc:sldMkLst>
        <pc:spChg chg="mod">
          <ac:chgData name="Kristen M. Brunelle" userId="f3d382e2-c7de-41a3-aa8e-ea92aa6e873a" providerId="ADAL" clId="{8E792719-359A-4128-9CA9-79FF4EE0AE95}" dt="2021-04-05T20:57:45.959" v="532" actId="20577"/>
          <ac:spMkLst>
            <pc:docMk/>
            <pc:sldMk cId="1909091388" sldId="274"/>
            <ac:spMk id="3" creationId="{A2D20391-9BE6-46A6-B2B5-26C19BC323FB}"/>
          </ac:spMkLst>
        </pc:spChg>
      </pc:sldChg>
      <pc:sldChg chg="delSp modSp mod">
        <pc:chgData name="Kristen M. Brunelle" userId="f3d382e2-c7de-41a3-aa8e-ea92aa6e873a" providerId="ADAL" clId="{8E792719-359A-4128-9CA9-79FF4EE0AE95}" dt="2021-04-01T02:31:56.825" v="287" actId="13822"/>
        <pc:sldMkLst>
          <pc:docMk/>
          <pc:sldMk cId="2394047662" sldId="279"/>
        </pc:sldMkLst>
        <pc:spChg chg="mod">
          <ac:chgData name="Kristen M. Brunelle" userId="f3d382e2-c7de-41a3-aa8e-ea92aa6e873a" providerId="ADAL" clId="{8E792719-359A-4128-9CA9-79FF4EE0AE95}" dt="2021-04-01T02:31:56.825" v="287" actId="13822"/>
          <ac:spMkLst>
            <pc:docMk/>
            <pc:sldMk cId="2394047662" sldId="279"/>
            <ac:spMk id="4" creationId="{52AD3C23-CCAA-4CE1-ADA7-2506FFF65E94}"/>
          </ac:spMkLst>
        </pc:spChg>
        <pc:spChg chg="mod">
          <ac:chgData name="Kristen M. Brunelle" userId="f3d382e2-c7de-41a3-aa8e-ea92aa6e873a" providerId="ADAL" clId="{8E792719-359A-4128-9CA9-79FF4EE0AE95}" dt="2021-04-01T02:31:32.264" v="286" actId="1076"/>
          <ac:spMkLst>
            <pc:docMk/>
            <pc:sldMk cId="2394047662" sldId="279"/>
            <ac:spMk id="5" creationId="{0C69A8F6-6752-485D-8E74-8F5918CA2921}"/>
          </ac:spMkLst>
        </pc:spChg>
        <pc:spChg chg="mod">
          <ac:chgData name="Kristen M. Brunelle" userId="f3d382e2-c7de-41a3-aa8e-ea92aa6e873a" providerId="ADAL" clId="{8E792719-359A-4128-9CA9-79FF4EE0AE95}" dt="2021-04-01T02:30:14.658" v="278" actId="1076"/>
          <ac:spMkLst>
            <pc:docMk/>
            <pc:sldMk cId="2394047662" sldId="279"/>
            <ac:spMk id="6" creationId="{E589FCD1-6803-422B-A192-0C4220CCC525}"/>
          </ac:spMkLst>
        </pc:spChg>
        <pc:spChg chg="mod">
          <ac:chgData name="Kristen M. Brunelle" userId="f3d382e2-c7de-41a3-aa8e-ea92aa6e873a" providerId="ADAL" clId="{8E792719-359A-4128-9CA9-79FF4EE0AE95}" dt="2021-04-01T02:30:44.634" v="283" actId="1076"/>
          <ac:spMkLst>
            <pc:docMk/>
            <pc:sldMk cId="2394047662" sldId="279"/>
            <ac:spMk id="7" creationId="{105D306B-E1AB-467B-9F78-A3B814B9630D}"/>
          </ac:spMkLst>
        </pc:spChg>
        <pc:spChg chg="mod">
          <ac:chgData name="Kristen M. Brunelle" userId="f3d382e2-c7de-41a3-aa8e-ea92aa6e873a" providerId="ADAL" clId="{8E792719-359A-4128-9CA9-79FF4EE0AE95}" dt="2021-04-01T02:30:36.801" v="282" actId="1076"/>
          <ac:spMkLst>
            <pc:docMk/>
            <pc:sldMk cId="2394047662" sldId="279"/>
            <ac:spMk id="8" creationId="{423153CF-34C2-4540-9096-44D6B6E3B63B}"/>
          </ac:spMkLst>
        </pc:spChg>
        <pc:spChg chg="mod">
          <ac:chgData name="Kristen M. Brunelle" userId="f3d382e2-c7de-41a3-aa8e-ea92aa6e873a" providerId="ADAL" clId="{8E792719-359A-4128-9CA9-79FF4EE0AE95}" dt="2021-04-01T02:30:30.682" v="281" actId="1076"/>
          <ac:spMkLst>
            <pc:docMk/>
            <pc:sldMk cId="2394047662" sldId="279"/>
            <ac:spMk id="9" creationId="{2F73299B-BF9C-493F-88D4-5A5F93AE7138}"/>
          </ac:spMkLst>
        </pc:spChg>
        <pc:spChg chg="del mod">
          <ac:chgData name="Kristen M. Brunelle" userId="f3d382e2-c7de-41a3-aa8e-ea92aa6e873a" providerId="ADAL" clId="{8E792719-359A-4128-9CA9-79FF4EE0AE95}" dt="2021-04-01T02:17:45.762" v="202" actId="478"/>
          <ac:spMkLst>
            <pc:docMk/>
            <pc:sldMk cId="2394047662" sldId="279"/>
            <ac:spMk id="10" creationId="{1DF80C9E-BD9A-43AF-AF57-48BC2ACE2CFC}"/>
          </ac:spMkLst>
        </pc:spChg>
        <pc:spChg chg="mod">
          <ac:chgData name="Kristen M. Brunelle" userId="f3d382e2-c7de-41a3-aa8e-ea92aa6e873a" providerId="ADAL" clId="{8E792719-359A-4128-9CA9-79FF4EE0AE95}" dt="2021-04-01T02:31:14.657" v="285" actId="1076"/>
          <ac:spMkLst>
            <pc:docMk/>
            <pc:sldMk cId="2394047662" sldId="279"/>
            <ac:spMk id="11" creationId="{EFDAB614-4AD6-4D72-9B68-C0FBE7598D6A}"/>
          </ac:spMkLst>
        </pc:spChg>
      </pc:sldChg>
      <pc:sldChg chg="addSp modSp mod">
        <pc:chgData name="Kristen M. Brunelle" userId="f3d382e2-c7de-41a3-aa8e-ea92aa6e873a" providerId="ADAL" clId="{8E792719-359A-4128-9CA9-79FF4EE0AE95}" dt="2021-04-06T01:22:49.756" v="2978" actId="20577"/>
        <pc:sldMkLst>
          <pc:docMk/>
          <pc:sldMk cId="1797188609" sldId="281"/>
        </pc:sldMkLst>
        <pc:spChg chg="add mod">
          <ac:chgData name="Kristen M. Brunelle" userId="f3d382e2-c7de-41a3-aa8e-ea92aa6e873a" providerId="ADAL" clId="{8E792719-359A-4128-9CA9-79FF4EE0AE95}" dt="2021-04-06T00:14:26.683" v="2794" actId="1076"/>
          <ac:spMkLst>
            <pc:docMk/>
            <pc:sldMk cId="1797188609" sldId="281"/>
            <ac:spMk id="3" creationId="{7121EE0E-5322-4D3F-8F99-082C64B495DD}"/>
          </ac:spMkLst>
        </pc:spChg>
        <pc:graphicFrameChg chg="mod modGraphic">
          <ac:chgData name="Kristen M. Brunelle" userId="f3d382e2-c7de-41a3-aa8e-ea92aa6e873a" providerId="ADAL" clId="{8E792719-359A-4128-9CA9-79FF4EE0AE95}" dt="2021-04-06T01:22:49.756" v="2978" actId="20577"/>
          <ac:graphicFrameMkLst>
            <pc:docMk/>
            <pc:sldMk cId="1797188609" sldId="281"/>
            <ac:graphicFrameMk id="6" creationId="{7A186431-AACC-4157-AD4F-6A83988AC86D}"/>
          </ac:graphicFrameMkLst>
        </pc:graphicFrameChg>
      </pc:sldChg>
      <pc:sldChg chg="modSp modNotesTx">
        <pc:chgData name="Kristen M. Brunelle" userId="f3d382e2-c7de-41a3-aa8e-ea92aa6e873a" providerId="ADAL" clId="{8E792719-359A-4128-9CA9-79FF4EE0AE95}" dt="2021-04-05T22:16:38.597" v="2055" actId="20577"/>
        <pc:sldMkLst>
          <pc:docMk/>
          <pc:sldMk cId="476205535" sldId="282"/>
        </pc:sldMkLst>
        <pc:graphicFrameChg chg="mod">
          <ac:chgData name="Kristen M. Brunelle" userId="f3d382e2-c7de-41a3-aa8e-ea92aa6e873a" providerId="ADAL" clId="{8E792719-359A-4128-9CA9-79FF4EE0AE95}" dt="2021-04-01T02:32:44.411" v="331" actId="20577"/>
          <ac:graphicFrameMkLst>
            <pc:docMk/>
            <pc:sldMk cId="476205535" sldId="282"/>
            <ac:graphicFrameMk id="5" creationId="{86E2210D-86B9-4A81-B069-2B900865A1B0}"/>
          </ac:graphicFrameMkLst>
        </pc:graphicFrameChg>
      </pc:sldChg>
      <pc:sldChg chg="modSp">
        <pc:chgData name="Kristen M. Brunelle" userId="f3d382e2-c7de-41a3-aa8e-ea92aa6e873a" providerId="ADAL" clId="{8E792719-359A-4128-9CA9-79FF4EE0AE95}" dt="2021-04-01T02:29:53.392" v="277" actId="12269"/>
        <pc:sldMkLst>
          <pc:docMk/>
          <pc:sldMk cId="1613268863" sldId="284"/>
        </pc:sldMkLst>
        <pc:graphicFrameChg chg="mod">
          <ac:chgData name="Kristen M. Brunelle" userId="f3d382e2-c7de-41a3-aa8e-ea92aa6e873a" providerId="ADAL" clId="{8E792719-359A-4128-9CA9-79FF4EE0AE95}" dt="2021-04-01T02:29:53.392" v="277" actId="12269"/>
          <ac:graphicFrameMkLst>
            <pc:docMk/>
            <pc:sldMk cId="1613268863" sldId="284"/>
            <ac:graphicFrameMk id="4" creationId="{9EE99236-1494-411C-A85B-F585CB6A52B8}"/>
          </ac:graphicFrameMkLst>
        </pc:graphicFrameChg>
      </pc:sldChg>
      <pc:sldChg chg="addSp delSp modSp mod">
        <pc:chgData name="Kristen M. Brunelle" userId="f3d382e2-c7de-41a3-aa8e-ea92aa6e873a" providerId="ADAL" clId="{8E792719-359A-4128-9CA9-79FF4EE0AE95}" dt="2021-04-05T20:46:18.257" v="498" actId="14100"/>
        <pc:sldMkLst>
          <pc:docMk/>
          <pc:sldMk cId="887028582" sldId="285"/>
        </pc:sldMkLst>
        <pc:spChg chg="add mod">
          <ac:chgData name="Kristen M. Brunelle" userId="f3d382e2-c7de-41a3-aa8e-ea92aa6e873a" providerId="ADAL" clId="{8E792719-359A-4128-9CA9-79FF4EE0AE95}" dt="2021-04-05T20:43:40.720" v="469" actId="1076"/>
          <ac:spMkLst>
            <pc:docMk/>
            <pc:sldMk cId="887028582" sldId="285"/>
            <ac:spMk id="9" creationId="{086110B8-BE45-49DA-A80F-FF05BD20443B}"/>
          </ac:spMkLst>
        </pc:spChg>
        <pc:spChg chg="add mod">
          <ac:chgData name="Kristen M. Brunelle" userId="f3d382e2-c7de-41a3-aa8e-ea92aa6e873a" providerId="ADAL" clId="{8E792719-359A-4128-9CA9-79FF4EE0AE95}" dt="2021-04-05T20:46:18.257" v="498" actId="14100"/>
          <ac:spMkLst>
            <pc:docMk/>
            <pc:sldMk cId="887028582" sldId="285"/>
            <ac:spMk id="10" creationId="{E36832EC-F20C-40D2-BBD7-E02C70DE65E4}"/>
          </ac:spMkLst>
        </pc:spChg>
        <pc:graphicFrameChg chg="mod modGraphic">
          <ac:chgData name="Kristen M. Brunelle" userId="f3d382e2-c7de-41a3-aa8e-ea92aa6e873a" providerId="ADAL" clId="{8E792719-359A-4128-9CA9-79FF4EE0AE95}" dt="2021-04-01T02:24:56.264" v="238" actId="207"/>
          <ac:graphicFrameMkLst>
            <pc:docMk/>
            <pc:sldMk cId="887028582" sldId="285"/>
            <ac:graphicFrameMk id="6" creationId="{E4F4D53B-6DE1-44D4-B1CC-F5DA46BD08F1}"/>
          </ac:graphicFrameMkLst>
        </pc:graphicFrameChg>
        <pc:cxnChg chg="add del">
          <ac:chgData name="Kristen M. Brunelle" userId="f3d382e2-c7de-41a3-aa8e-ea92aa6e873a" providerId="ADAL" clId="{8E792719-359A-4128-9CA9-79FF4EE0AE95}" dt="2021-04-05T20:41:04.964" v="375" actId="11529"/>
          <ac:cxnSpMkLst>
            <pc:docMk/>
            <pc:sldMk cId="887028582" sldId="285"/>
            <ac:cxnSpMk id="4" creationId="{42FDFAE4-76F0-479A-8CAB-1E855B063E74}"/>
          </ac:cxnSpMkLst>
        </pc:cxnChg>
        <pc:cxnChg chg="add mod">
          <ac:chgData name="Kristen M. Brunelle" userId="f3d382e2-c7de-41a3-aa8e-ea92aa6e873a" providerId="ADAL" clId="{8E792719-359A-4128-9CA9-79FF4EE0AE95}" dt="2021-04-05T20:43:37.532" v="468" actId="1076"/>
          <ac:cxnSpMkLst>
            <pc:docMk/>
            <pc:sldMk cId="887028582" sldId="285"/>
            <ac:cxnSpMk id="7" creationId="{8C60A978-71C4-4DE0-98C5-4936858D5CB8}"/>
          </ac:cxnSpMkLst>
        </pc:cxnChg>
      </pc:sldChg>
      <pc:sldChg chg="modSp mod">
        <pc:chgData name="Kristen M. Brunelle" userId="f3d382e2-c7de-41a3-aa8e-ea92aa6e873a" providerId="ADAL" clId="{8E792719-359A-4128-9CA9-79FF4EE0AE95}" dt="2021-04-01T02:20:01.765" v="221" actId="1036"/>
        <pc:sldMkLst>
          <pc:docMk/>
          <pc:sldMk cId="813370654" sldId="286"/>
        </pc:sldMkLst>
        <pc:spChg chg="mod">
          <ac:chgData name="Kristen M. Brunelle" userId="f3d382e2-c7de-41a3-aa8e-ea92aa6e873a" providerId="ADAL" clId="{8E792719-359A-4128-9CA9-79FF4EE0AE95}" dt="2021-04-01T02:19:49.230" v="216" actId="13822"/>
          <ac:spMkLst>
            <pc:docMk/>
            <pc:sldMk cId="813370654" sldId="286"/>
            <ac:spMk id="4" creationId="{16481E2D-6CDC-4813-829D-5DBA26CE2522}"/>
          </ac:spMkLst>
        </pc:spChg>
        <pc:spChg chg="mod">
          <ac:chgData name="Kristen M. Brunelle" userId="f3d382e2-c7de-41a3-aa8e-ea92aa6e873a" providerId="ADAL" clId="{8E792719-359A-4128-9CA9-79FF4EE0AE95}" dt="2021-04-01T02:19:51.452" v="217" actId="13822"/>
          <ac:spMkLst>
            <pc:docMk/>
            <pc:sldMk cId="813370654" sldId="286"/>
            <ac:spMk id="5" creationId="{CB2D8CEE-0C99-487D-998A-BB22F64B7D33}"/>
          </ac:spMkLst>
        </pc:spChg>
        <pc:spChg chg="mod">
          <ac:chgData name="Kristen M. Brunelle" userId="f3d382e2-c7de-41a3-aa8e-ea92aa6e873a" providerId="ADAL" clId="{8E792719-359A-4128-9CA9-79FF4EE0AE95}" dt="2021-04-01T02:19:54.058" v="218" actId="13822"/>
          <ac:spMkLst>
            <pc:docMk/>
            <pc:sldMk cId="813370654" sldId="286"/>
            <ac:spMk id="6" creationId="{0A32B013-4215-43E2-A980-820DA5166535}"/>
          </ac:spMkLst>
        </pc:spChg>
        <pc:spChg chg="mod">
          <ac:chgData name="Kristen M. Brunelle" userId="f3d382e2-c7de-41a3-aa8e-ea92aa6e873a" providerId="ADAL" clId="{8E792719-359A-4128-9CA9-79FF4EE0AE95}" dt="2021-04-01T02:19:56.792" v="219" actId="13822"/>
          <ac:spMkLst>
            <pc:docMk/>
            <pc:sldMk cId="813370654" sldId="286"/>
            <ac:spMk id="7" creationId="{B0B31E4B-5F52-44A3-8AC3-12C2A97F8AE9}"/>
          </ac:spMkLst>
        </pc:spChg>
        <pc:spChg chg="mod">
          <ac:chgData name="Kristen M. Brunelle" userId="f3d382e2-c7de-41a3-aa8e-ea92aa6e873a" providerId="ADAL" clId="{8E792719-359A-4128-9CA9-79FF4EE0AE95}" dt="2021-04-01T02:20:01.765" v="221" actId="1036"/>
          <ac:spMkLst>
            <pc:docMk/>
            <pc:sldMk cId="813370654" sldId="286"/>
            <ac:spMk id="8" creationId="{1451ADE1-5BA5-4954-8956-1124B1E6FE0D}"/>
          </ac:spMkLst>
        </pc:spChg>
      </pc:sldChg>
      <pc:sldChg chg="modNotesTx">
        <pc:chgData name="Kristen M. Brunelle" userId="f3d382e2-c7de-41a3-aa8e-ea92aa6e873a" providerId="ADAL" clId="{8E792719-359A-4128-9CA9-79FF4EE0AE95}" dt="2021-04-05T22:05:58.835" v="2041" actId="20577"/>
        <pc:sldMkLst>
          <pc:docMk/>
          <pc:sldMk cId="1791106860" sldId="287"/>
        </pc:sldMkLst>
      </pc:sldChg>
      <pc:sldChg chg="modSp mod">
        <pc:chgData name="Kristen M. Brunelle" userId="f3d382e2-c7de-41a3-aa8e-ea92aa6e873a" providerId="ADAL" clId="{8E792719-359A-4128-9CA9-79FF4EE0AE95}" dt="2021-04-06T00:33:44.756" v="2878" actId="20577"/>
        <pc:sldMkLst>
          <pc:docMk/>
          <pc:sldMk cId="1285223312" sldId="290"/>
        </pc:sldMkLst>
        <pc:spChg chg="mod">
          <ac:chgData name="Kristen M. Brunelle" userId="f3d382e2-c7de-41a3-aa8e-ea92aa6e873a" providerId="ADAL" clId="{8E792719-359A-4128-9CA9-79FF4EE0AE95}" dt="2021-04-06T00:33:44.756" v="2878" actId="20577"/>
          <ac:spMkLst>
            <pc:docMk/>
            <pc:sldMk cId="1285223312" sldId="290"/>
            <ac:spMk id="2" creationId="{ABEB6071-A245-4DBD-B3E9-5FEAF3937C7F}"/>
          </ac:spMkLst>
        </pc:spChg>
        <pc:spChg chg="mod">
          <ac:chgData name="Kristen M. Brunelle" userId="f3d382e2-c7de-41a3-aa8e-ea92aa6e873a" providerId="ADAL" clId="{8E792719-359A-4128-9CA9-79FF4EE0AE95}" dt="2021-04-01T01:53:54.050" v="105" actId="20577"/>
          <ac:spMkLst>
            <pc:docMk/>
            <pc:sldMk cId="1285223312" sldId="290"/>
            <ac:spMk id="16" creationId="{0CA71BFC-5DB5-47C7-A67E-F3CBABFAA205}"/>
          </ac:spMkLst>
        </pc:spChg>
      </pc:sldChg>
      <pc:sldChg chg="addSp delSp modSp new mod">
        <pc:chgData name="Kristen M. Brunelle" userId="f3d382e2-c7de-41a3-aa8e-ea92aa6e873a" providerId="ADAL" clId="{8E792719-359A-4128-9CA9-79FF4EE0AE95}" dt="2021-04-06T00:35:00.187" v="2880" actId="14100"/>
        <pc:sldMkLst>
          <pc:docMk/>
          <pc:sldMk cId="3950218972" sldId="291"/>
        </pc:sldMkLst>
        <pc:spChg chg="add mod">
          <ac:chgData name="Kristen M. Brunelle" userId="f3d382e2-c7de-41a3-aa8e-ea92aa6e873a" providerId="ADAL" clId="{8E792719-359A-4128-9CA9-79FF4EE0AE95}" dt="2021-04-05T21:56:16.330" v="1882" actId="20577"/>
          <ac:spMkLst>
            <pc:docMk/>
            <pc:sldMk cId="3950218972" sldId="291"/>
            <ac:spMk id="5" creationId="{D9592C46-4F88-47E0-9103-78045D96E05B}"/>
          </ac:spMkLst>
        </pc:spChg>
        <pc:graphicFrameChg chg="add del mod">
          <ac:chgData name="Kristen M. Brunelle" userId="f3d382e2-c7de-41a3-aa8e-ea92aa6e873a" providerId="ADAL" clId="{8E792719-359A-4128-9CA9-79FF4EE0AE95}" dt="2021-04-01T02:37:21.960" v="338" actId="478"/>
          <ac:graphicFrameMkLst>
            <pc:docMk/>
            <pc:sldMk cId="3950218972" sldId="291"/>
            <ac:graphicFrameMk id="5" creationId="{26BAD453-C75C-4AFA-BD99-4E19E2E9D620}"/>
          </ac:graphicFrameMkLst>
        </pc:graphicFrameChg>
        <pc:graphicFrameChg chg="add mod">
          <ac:chgData name="Kristen M. Brunelle" userId="f3d382e2-c7de-41a3-aa8e-ea92aa6e873a" providerId="ADAL" clId="{8E792719-359A-4128-9CA9-79FF4EE0AE95}" dt="2021-04-06T00:35:00.187" v="2880" actId="14100"/>
          <ac:graphicFrameMkLst>
            <pc:docMk/>
            <pc:sldMk cId="3950218972" sldId="291"/>
            <ac:graphicFrameMk id="6" creationId="{43BFF19D-1740-4C21-8C37-DC2575CD28E0}"/>
          </ac:graphicFrameMkLst>
        </pc:graphicFrameChg>
      </pc:sldChg>
      <pc:sldChg chg="addSp delSp modSp new mod">
        <pc:chgData name="Kristen M. Brunelle" userId="f3d382e2-c7de-41a3-aa8e-ea92aa6e873a" providerId="ADAL" clId="{8E792719-359A-4128-9CA9-79FF4EE0AE95}" dt="2021-04-05T20:38:48.023" v="373" actId="14100"/>
        <pc:sldMkLst>
          <pc:docMk/>
          <pc:sldMk cId="3426536306" sldId="292"/>
        </pc:sldMkLst>
        <pc:graphicFrameChg chg="add del mod">
          <ac:chgData name="Kristen M. Brunelle" userId="f3d382e2-c7de-41a3-aa8e-ea92aa6e873a" providerId="ADAL" clId="{8E792719-359A-4128-9CA9-79FF4EE0AE95}" dt="2021-04-05T20:37:49.784" v="366" actId="478"/>
          <ac:graphicFrameMkLst>
            <pc:docMk/>
            <pc:sldMk cId="3426536306" sldId="292"/>
            <ac:graphicFrameMk id="5" creationId="{E3ABB214-6FFB-4CA9-A09B-6F61E499C2FD}"/>
          </ac:graphicFrameMkLst>
        </pc:graphicFrameChg>
        <pc:graphicFrameChg chg="add mod ord">
          <ac:chgData name="Kristen M. Brunelle" userId="f3d382e2-c7de-41a3-aa8e-ea92aa6e873a" providerId="ADAL" clId="{8E792719-359A-4128-9CA9-79FF4EE0AE95}" dt="2021-04-05T20:38:48.023" v="373" actId="14100"/>
          <ac:graphicFrameMkLst>
            <pc:docMk/>
            <pc:sldMk cId="3426536306" sldId="292"/>
            <ac:graphicFrameMk id="6" creationId="{F23BEAF8-D662-4C24-9354-FD61337362E8}"/>
          </ac:graphicFrameMkLst>
        </pc:graphicFrameChg>
      </pc:sldChg>
      <pc:sldChg chg="addSp delSp modSp new del mod modClrScheme chgLayout">
        <pc:chgData name="Kristen M. Brunelle" userId="f3d382e2-c7de-41a3-aa8e-ea92aa6e873a" providerId="ADAL" clId="{8E792719-359A-4128-9CA9-79FF4EE0AE95}" dt="2021-04-06T00:49:04.137" v="2894" actId="2696"/>
        <pc:sldMkLst>
          <pc:docMk/>
          <pc:sldMk cId="2709478096" sldId="293"/>
        </pc:sldMkLst>
        <pc:spChg chg="del mod">
          <ac:chgData name="Kristen M. Brunelle" userId="f3d382e2-c7de-41a3-aa8e-ea92aa6e873a" providerId="ADAL" clId="{8E792719-359A-4128-9CA9-79FF4EE0AE95}" dt="2021-04-06T00:48:30.088" v="2891" actId="26606"/>
          <ac:spMkLst>
            <pc:docMk/>
            <pc:sldMk cId="2709478096" sldId="293"/>
            <ac:spMk id="2" creationId="{57631219-5DA2-4FF9-90BD-096272E01665}"/>
          </ac:spMkLst>
        </pc:spChg>
        <pc:spChg chg="del">
          <ac:chgData name="Kristen M. Brunelle" userId="f3d382e2-c7de-41a3-aa8e-ea92aa6e873a" providerId="ADAL" clId="{8E792719-359A-4128-9CA9-79FF4EE0AE95}" dt="2021-04-06T00:48:02.094" v="2882" actId="931"/>
          <ac:spMkLst>
            <pc:docMk/>
            <pc:sldMk cId="2709478096" sldId="293"/>
            <ac:spMk id="3" creationId="{663C75B2-62E8-4AF1-AE77-C891B5D9ACDA}"/>
          </ac:spMkLst>
        </pc:spChg>
        <pc:spChg chg="del">
          <ac:chgData name="Kristen M. Brunelle" userId="f3d382e2-c7de-41a3-aa8e-ea92aa6e873a" providerId="ADAL" clId="{8E792719-359A-4128-9CA9-79FF4EE0AE95}" dt="2021-04-06T00:48:30.088" v="2891" actId="26606"/>
          <ac:spMkLst>
            <pc:docMk/>
            <pc:sldMk cId="2709478096" sldId="293"/>
            <ac:spMk id="4" creationId="{C363D06F-0520-41F3-BAFF-AD9B0FDDA1C9}"/>
          </ac:spMkLst>
        </pc:spChg>
        <pc:spChg chg="add del mod">
          <ac:chgData name="Kristen M. Brunelle" userId="f3d382e2-c7de-41a3-aa8e-ea92aa6e873a" providerId="ADAL" clId="{8E792719-359A-4128-9CA9-79FF4EE0AE95}" dt="2021-04-06T00:48:25.208" v="2888" actId="931"/>
          <ac:spMkLst>
            <pc:docMk/>
            <pc:sldMk cId="2709478096" sldId="293"/>
            <ac:spMk id="8" creationId="{0E172D9C-EF97-488B-B487-DE65A0A5C218}"/>
          </ac:spMkLst>
        </pc:spChg>
        <pc:spChg chg="add mod">
          <ac:chgData name="Kristen M. Brunelle" userId="f3d382e2-c7de-41a3-aa8e-ea92aa6e873a" providerId="ADAL" clId="{8E792719-359A-4128-9CA9-79FF4EE0AE95}" dt="2021-04-06T00:48:30.088" v="2891" actId="26606"/>
          <ac:spMkLst>
            <pc:docMk/>
            <pc:sldMk cId="2709478096" sldId="293"/>
            <ac:spMk id="15" creationId="{AD2EB695-75D4-44FA-AA5B-4CFD2BF43D56}"/>
          </ac:spMkLst>
        </pc:spChg>
        <pc:spChg chg="add mod">
          <ac:chgData name="Kristen M. Brunelle" userId="f3d382e2-c7de-41a3-aa8e-ea92aa6e873a" providerId="ADAL" clId="{8E792719-359A-4128-9CA9-79FF4EE0AE95}" dt="2021-04-06T00:48:30.088" v="2891" actId="26606"/>
          <ac:spMkLst>
            <pc:docMk/>
            <pc:sldMk cId="2709478096" sldId="293"/>
            <ac:spMk id="17" creationId="{0C2219B5-1FCA-4AD7-8820-D80712FCA003}"/>
          </ac:spMkLst>
        </pc:spChg>
        <pc:picChg chg="add del mod">
          <ac:chgData name="Kristen M. Brunelle" userId="f3d382e2-c7de-41a3-aa8e-ea92aa6e873a" providerId="ADAL" clId="{8E792719-359A-4128-9CA9-79FF4EE0AE95}" dt="2021-04-06T00:48:15.211" v="2887" actId="478"/>
          <ac:picMkLst>
            <pc:docMk/>
            <pc:sldMk cId="2709478096" sldId="293"/>
            <ac:picMk id="6" creationId="{4D105B4A-F5FB-4824-A983-CFBD522A99D4}"/>
          </ac:picMkLst>
        </pc:picChg>
        <pc:picChg chg="add mod">
          <ac:chgData name="Kristen M. Brunelle" userId="f3d382e2-c7de-41a3-aa8e-ea92aa6e873a" providerId="ADAL" clId="{8E792719-359A-4128-9CA9-79FF4EE0AE95}" dt="2021-04-06T00:48:39.057" v="2893" actId="1076"/>
          <ac:picMkLst>
            <pc:docMk/>
            <pc:sldMk cId="2709478096" sldId="293"/>
            <ac:picMk id="10" creationId="{8349A10A-E671-4EF6-AEB5-49E8FDF6DCB7}"/>
          </ac:picMkLst>
        </pc:picChg>
      </pc:sldChg>
      <pc:sldMasterChg chg="modSldLayout">
        <pc:chgData name="Kristen M. Brunelle" userId="f3d382e2-c7de-41a3-aa8e-ea92aa6e873a" providerId="ADAL" clId="{8E792719-359A-4128-9CA9-79FF4EE0AE95}" dt="2021-04-05T20:59:23.355" v="538"/>
        <pc:sldMasterMkLst>
          <pc:docMk/>
          <pc:sldMasterMk cId="2019941850" sldId="2147483696"/>
        </pc:sldMasterMkLst>
        <pc:sldLayoutChg chg="setBg">
          <pc:chgData name="Kristen M. Brunelle" userId="f3d382e2-c7de-41a3-aa8e-ea92aa6e873a" providerId="ADAL" clId="{8E792719-359A-4128-9CA9-79FF4EE0AE95}" dt="2021-04-05T20:59:23.355" v="538"/>
          <pc:sldLayoutMkLst>
            <pc:docMk/>
            <pc:sldMasterMk cId="2019941850" sldId="2147483696"/>
            <pc:sldLayoutMk cId="4012356123" sldId="2147483703"/>
          </pc:sldLayoutMkLst>
        </pc:sldLayoutChg>
        <pc:sldLayoutChg chg="setBg">
          <pc:chgData name="Kristen M. Brunelle" userId="f3d382e2-c7de-41a3-aa8e-ea92aa6e873a" providerId="ADAL" clId="{8E792719-359A-4128-9CA9-79FF4EE0AE95}" dt="2021-04-05T20:59:23.355" v="538"/>
          <pc:sldLayoutMkLst>
            <pc:docMk/>
            <pc:sldMasterMk cId="2019941850" sldId="2147483696"/>
            <pc:sldLayoutMk cId="2367155907" sldId="2147483707"/>
          </pc:sldLayoutMkLst>
        </pc:sldLayoutChg>
      </pc:sldMasterChg>
    </pc:docChg>
  </pc:docChgLst>
  <pc:docChgLst>
    <pc:chgData name="Sarah A. Fulton" userId="S::safulton1@umary.edu::3cb07a95-b07c-42db-b94f-9358fc323010" providerId="AD" clId="Web-{F7463A15-B900-4B40-8F6D-CB1B4D0923A6}"/>
    <pc:docChg chg="modSld sldOrd">
      <pc:chgData name="Sarah A. Fulton" userId="S::safulton1@umary.edu::3cb07a95-b07c-42db-b94f-9358fc323010" providerId="AD" clId="Web-{F7463A15-B900-4B40-8F6D-CB1B4D0923A6}" dt="2021-04-01T20:50:53.419" v="17"/>
      <pc:docMkLst>
        <pc:docMk/>
      </pc:docMkLst>
      <pc:sldChg chg="modSp">
        <pc:chgData name="Sarah A. Fulton" userId="S::safulton1@umary.edu::3cb07a95-b07c-42db-b94f-9358fc323010" providerId="AD" clId="Web-{F7463A15-B900-4B40-8F6D-CB1B4D0923A6}" dt="2021-04-01T20:48:23.326" v="5" actId="20577"/>
        <pc:sldMkLst>
          <pc:docMk/>
          <pc:sldMk cId="1879789479" sldId="263"/>
        </pc:sldMkLst>
        <pc:spChg chg="mod">
          <ac:chgData name="Sarah A. Fulton" userId="S::safulton1@umary.edu::3cb07a95-b07c-42db-b94f-9358fc323010" providerId="AD" clId="Web-{F7463A15-B900-4B40-8F6D-CB1B4D0923A6}" dt="2021-04-01T20:48:23.326" v="5" actId="20577"/>
          <ac:spMkLst>
            <pc:docMk/>
            <pc:sldMk cId="1879789479" sldId="263"/>
            <ac:spMk id="4" creationId="{00000000-0000-0000-0000-000000000000}"/>
          </ac:spMkLst>
        </pc:spChg>
        <pc:picChg chg="mod">
          <ac:chgData name="Sarah A. Fulton" userId="S::safulton1@umary.edu::3cb07a95-b07c-42db-b94f-9358fc323010" providerId="AD" clId="Web-{F7463A15-B900-4B40-8F6D-CB1B4D0923A6}" dt="2021-04-01T20:48:06.920" v="0" actId="1076"/>
          <ac:picMkLst>
            <pc:docMk/>
            <pc:sldMk cId="1879789479" sldId="263"/>
            <ac:picMk id="8" creationId="{BC033E76-CAAA-4E23-B9E9-106B3338223B}"/>
          </ac:picMkLst>
        </pc:picChg>
      </pc:sldChg>
      <pc:sldChg chg="modSp">
        <pc:chgData name="Sarah A. Fulton" userId="S::safulton1@umary.edu::3cb07a95-b07c-42db-b94f-9358fc323010" providerId="AD" clId="Web-{F7463A15-B900-4B40-8F6D-CB1B4D0923A6}" dt="2021-04-01T20:50:16.841" v="16"/>
        <pc:sldMkLst>
          <pc:docMk/>
          <pc:sldMk cId="192650831" sldId="266"/>
        </pc:sldMkLst>
        <pc:spChg chg="mod">
          <ac:chgData name="Sarah A. Fulton" userId="S::safulton1@umary.edu::3cb07a95-b07c-42db-b94f-9358fc323010" providerId="AD" clId="Web-{F7463A15-B900-4B40-8F6D-CB1B4D0923A6}" dt="2021-04-01T20:49:25.638" v="9"/>
          <ac:spMkLst>
            <pc:docMk/>
            <pc:sldMk cId="192650831" sldId="266"/>
            <ac:spMk id="23" creationId="{720D8A0B-51AB-4AA2-AD1D-BAEAE18C77D6}"/>
          </ac:spMkLst>
        </pc:spChg>
        <pc:spChg chg="mod">
          <ac:chgData name="Sarah A. Fulton" userId="S::safulton1@umary.edu::3cb07a95-b07c-42db-b94f-9358fc323010" providerId="AD" clId="Web-{F7463A15-B900-4B40-8F6D-CB1B4D0923A6}" dt="2021-04-01T20:50:16.841" v="16"/>
          <ac:spMkLst>
            <pc:docMk/>
            <pc:sldMk cId="192650831" sldId="266"/>
            <ac:spMk id="24" creationId="{DB6CB1B5-4928-4496-93AB-ECDAB086B6F8}"/>
          </ac:spMkLst>
        </pc:spChg>
      </pc:sldChg>
      <pc:sldChg chg="addSp delSp">
        <pc:chgData name="Sarah A. Fulton" userId="S::safulton1@umary.edu::3cb07a95-b07c-42db-b94f-9358fc323010" providerId="AD" clId="Web-{F7463A15-B900-4B40-8F6D-CB1B4D0923A6}" dt="2021-04-01T20:50:00.904" v="14"/>
        <pc:sldMkLst>
          <pc:docMk/>
          <pc:sldMk cId="3950218972" sldId="291"/>
        </pc:sldMkLst>
        <pc:graphicFrameChg chg="add del">
          <ac:chgData name="Sarah A. Fulton" userId="S::safulton1@umary.edu::3cb07a95-b07c-42db-b94f-9358fc323010" providerId="AD" clId="Web-{F7463A15-B900-4B40-8F6D-CB1B4D0923A6}" dt="2021-04-01T20:50:00.904" v="14"/>
          <ac:graphicFrameMkLst>
            <pc:docMk/>
            <pc:sldMk cId="3950218972" sldId="291"/>
            <ac:graphicFrameMk id="6" creationId="{43BFF19D-1740-4C21-8C37-DC2575CD28E0}"/>
          </ac:graphicFrameMkLst>
        </pc:graphicFrameChg>
      </pc:sldChg>
      <pc:sldChg chg="ord">
        <pc:chgData name="Sarah A. Fulton" userId="S::safulton1@umary.edu::3cb07a95-b07c-42db-b94f-9358fc323010" providerId="AD" clId="Web-{F7463A15-B900-4B40-8F6D-CB1B4D0923A6}" dt="2021-04-01T20:50:53.419" v="17"/>
        <pc:sldMkLst>
          <pc:docMk/>
          <pc:sldMk cId="3667046399" sldId="292"/>
        </pc:sldMkLst>
      </pc:sldChg>
    </pc:docChg>
  </pc:docChgLst>
  <pc:docChgLst>
    <pc:chgData name="Carmin J. Erickson" userId="S::cjerickson2@umary.edu::0365d252-2f02-481c-b5fd-458e9d9c9e73" providerId="AD" clId="Web-{9854069A-1631-4B18-915B-190335541395}"/>
    <pc:docChg chg="modSld">
      <pc:chgData name="Carmin J. Erickson" userId="S::cjerickson2@umary.edu::0365d252-2f02-481c-b5fd-458e9d9c9e73" providerId="AD" clId="Web-{9854069A-1631-4B18-915B-190335541395}" dt="2021-03-03T04:55:13.005" v="1" actId="20577"/>
      <pc:docMkLst>
        <pc:docMk/>
      </pc:docMkLst>
      <pc:sldChg chg="modSp">
        <pc:chgData name="Carmin J. Erickson" userId="S::cjerickson2@umary.edu::0365d252-2f02-481c-b5fd-458e9d9c9e73" providerId="AD" clId="Web-{9854069A-1631-4B18-915B-190335541395}" dt="2021-03-03T04:55:13.005" v="1" actId="20577"/>
        <pc:sldMkLst>
          <pc:docMk/>
          <pc:sldMk cId="703503405" sldId="267"/>
        </pc:sldMkLst>
        <pc:spChg chg="mod">
          <ac:chgData name="Carmin J. Erickson" userId="S::cjerickson2@umary.edu::0365d252-2f02-481c-b5fd-458e9d9c9e73" providerId="AD" clId="Web-{9854069A-1631-4B18-915B-190335541395}" dt="2021-03-03T04:55:13.005" v="1" actId="20577"/>
          <ac:spMkLst>
            <pc:docMk/>
            <pc:sldMk cId="703503405" sldId="267"/>
            <ac:spMk id="48" creationId="{90785D76-4704-4037-B514-BF8512DE5B11}"/>
          </ac:spMkLst>
        </pc:spChg>
      </pc:sldChg>
    </pc:docChg>
  </pc:docChgLst>
  <pc:docChgLst>
    <pc:chgData name="Carmin J. Erickson" userId="S::cjerickson2@umary.edu::0365d252-2f02-481c-b5fd-458e9d9c9e73" providerId="AD" clId="Web-{637CD8AE-A178-4515-99BA-6AFF864DAF8B}"/>
    <pc:docChg chg="modSld">
      <pc:chgData name="Carmin J. Erickson" userId="S::cjerickson2@umary.edu::0365d252-2f02-481c-b5fd-458e9d9c9e73" providerId="AD" clId="Web-{637CD8AE-A178-4515-99BA-6AFF864DAF8B}" dt="2021-03-25T03:28:50.041" v="31" actId="1076"/>
      <pc:docMkLst>
        <pc:docMk/>
      </pc:docMkLst>
      <pc:sldChg chg="addSp delSp modSp">
        <pc:chgData name="Carmin J. Erickson" userId="S::cjerickson2@umary.edu::0365d252-2f02-481c-b5fd-458e9d9c9e73" providerId="AD" clId="Web-{637CD8AE-A178-4515-99BA-6AFF864DAF8B}" dt="2021-03-25T03:22:38.913" v="10" actId="14100"/>
        <pc:sldMkLst>
          <pc:docMk/>
          <pc:sldMk cId="1879789479" sldId="263"/>
        </pc:sldMkLst>
        <pc:spChg chg="del mod">
          <ac:chgData name="Carmin J. Erickson" userId="S::cjerickson2@umary.edu::0365d252-2f02-481c-b5fd-458e9d9c9e73" providerId="AD" clId="Web-{637CD8AE-A178-4515-99BA-6AFF864DAF8B}" dt="2021-03-25T03:22:04.647" v="4"/>
          <ac:spMkLst>
            <pc:docMk/>
            <pc:sldMk cId="1879789479" sldId="263"/>
            <ac:spMk id="3" creationId="{9EF27F40-E7F9-405C-B7DB-7D9C9530D725}"/>
          </ac:spMkLst>
        </pc:spChg>
        <pc:picChg chg="add mod">
          <ac:chgData name="Carmin J. Erickson" userId="S::cjerickson2@umary.edu::0365d252-2f02-481c-b5fd-458e9d9c9e73" providerId="AD" clId="Web-{637CD8AE-A178-4515-99BA-6AFF864DAF8B}" dt="2021-03-25T03:22:38.913" v="10" actId="14100"/>
          <ac:picMkLst>
            <pc:docMk/>
            <pc:sldMk cId="1879789479" sldId="263"/>
            <ac:picMk id="2" creationId="{9DA27983-331D-427C-8345-C6FAAFB5DF37}"/>
          </ac:picMkLst>
        </pc:picChg>
      </pc:sldChg>
      <pc:sldChg chg="addSp delSp modSp">
        <pc:chgData name="Carmin J. Erickson" userId="S::cjerickson2@umary.edu::0365d252-2f02-481c-b5fd-458e9d9c9e73" providerId="AD" clId="Web-{637CD8AE-A178-4515-99BA-6AFF864DAF8B}" dt="2021-03-25T03:28:50.041" v="31" actId="1076"/>
        <pc:sldMkLst>
          <pc:docMk/>
          <pc:sldMk cId="1285223312" sldId="290"/>
        </pc:sldMkLst>
        <pc:spChg chg="del mod">
          <ac:chgData name="Carmin J. Erickson" userId="S::cjerickson2@umary.edu::0365d252-2f02-481c-b5fd-458e9d9c9e73" providerId="AD" clId="Web-{637CD8AE-A178-4515-99BA-6AFF864DAF8B}" dt="2021-03-25T03:28:38.822" v="29"/>
          <ac:spMkLst>
            <pc:docMk/>
            <pc:sldMk cId="1285223312" sldId="290"/>
            <ac:spMk id="10" creationId="{5DC5EC85-7E88-4D4A-9436-762D20C82B3C}"/>
          </ac:spMkLst>
        </pc:spChg>
        <pc:spChg chg="add del">
          <ac:chgData name="Carmin J. Erickson" userId="S::cjerickson2@umary.edu::0365d252-2f02-481c-b5fd-458e9d9c9e73" providerId="AD" clId="Web-{637CD8AE-A178-4515-99BA-6AFF864DAF8B}" dt="2021-03-25T03:26:23.618" v="17"/>
          <ac:spMkLst>
            <pc:docMk/>
            <pc:sldMk cId="1285223312" sldId="290"/>
            <ac:spMk id="11" creationId="{2EDC8C32-58E0-4943-8C51-47C4D9590C59}"/>
          </ac:spMkLst>
        </pc:spChg>
        <pc:spChg chg="add del">
          <ac:chgData name="Carmin J. Erickson" userId="S::cjerickson2@umary.edu::0365d252-2f02-481c-b5fd-458e9d9c9e73" providerId="AD" clId="Web-{637CD8AE-A178-4515-99BA-6AFF864DAF8B}" dt="2021-03-25T03:25:40.555" v="16"/>
          <ac:spMkLst>
            <pc:docMk/>
            <pc:sldMk cId="1285223312" sldId="290"/>
            <ac:spMk id="12" creationId="{7FD88C35-5E93-418D-B1BA-6C14C8304AD3}"/>
          </ac:spMkLst>
        </pc:spChg>
        <pc:spChg chg="add del">
          <ac:chgData name="Carmin J. Erickson" userId="S::cjerickson2@umary.edu::0365d252-2f02-481c-b5fd-458e9d9c9e73" providerId="AD" clId="Web-{637CD8AE-A178-4515-99BA-6AFF864DAF8B}" dt="2021-03-25T03:25:39.367" v="15"/>
          <ac:spMkLst>
            <pc:docMk/>
            <pc:sldMk cId="1285223312" sldId="290"/>
            <ac:spMk id="13" creationId="{CCE1AA4B-3521-4704-B031-C82A6D3E5CAE}"/>
          </ac:spMkLst>
        </pc:spChg>
        <pc:picChg chg="add del mod">
          <ac:chgData name="Carmin J. Erickson" userId="S::cjerickson2@umary.edu::0365d252-2f02-481c-b5fd-458e9d9c9e73" providerId="AD" clId="Web-{637CD8AE-A178-4515-99BA-6AFF864DAF8B}" dt="2021-03-25T03:28:50.041" v="31" actId="1076"/>
          <ac:picMkLst>
            <pc:docMk/>
            <pc:sldMk cId="1285223312" sldId="290"/>
            <ac:picMk id="4" creationId="{B46DEEB4-74F4-45AF-AAE7-9E7FC6DA8605}"/>
          </ac:picMkLst>
        </pc:picChg>
      </pc:sldChg>
    </pc:docChg>
  </pc:docChgLst>
  <pc:docChgLst>
    <pc:chgData name="Sarah A. Fulton" userId="S::safulton1@umary.edu::3cb07a95-b07c-42db-b94f-9358fc323010" providerId="AD" clId="Web-{191DAD7A-C377-4BCB-968B-5DA0CBD0C0CA}"/>
    <pc:docChg chg="addSld modSld">
      <pc:chgData name="Sarah A. Fulton" userId="S::safulton1@umary.edu::3cb07a95-b07c-42db-b94f-9358fc323010" providerId="AD" clId="Web-{191DAD7A-C377-4BCB-968B-5DA0CBD0C0CA}" dt="2021-02-08T20:55:25.361" v="321" actId="20577"/>
      <pc:docMkLst>
        <pc:docMk/>
      </pc:docMkLst>
      <pc:sldChg chg="addSp delSp modSp mod modClrScheme chgLayout">
        <pc:chgData name="Sarah A. Fulton" userId="S::safulton1@umary.edu::3cb07a95-b07c-42db-b94f-9358fc323010" providerId="AD" clId="Web-{191DAD7A-C377-4BCB-968B-5DA0CBD0C0CA}" dt="2021-02-08T20:41:37.501" v="219" actId="20577"/>
        <pc:sldMkLst>
          <pc:docMk/>
          <pc:sldMk cId="703503405" sldId="267"/>
        </pc:sldMkLst>
        <pc:spChg chg="del mod ord">
          <ac:chgData name="Sarah A. Fulton" userId="S::safulton1@umary.edu::3cb07a95-b07c-42db-b94f-9358fc323010" providerId="AD" clId="Web-{191DAD7A-C377-4BCB-968B-5DA0CBD0C0CA}" dt="2021-02-08T20:29:00.500" v="5"/>
          <ac:spMkLst>
            <pc:docMk/>
            <pc:sldMk cId="703503405" sldId="267"/>
            <ac:spMk id="2" creationId="{8BAECACE-1353-49F5-A3F3-4470695D0270}"/>
          </ac:spMkLst>
        </pc:spChg>
        <pc:spChg chg="add del mod">
          <ac:chgData name="Sarah A. Fulton" userId="S::safulton1@umary.edu::3cb07a95-b07c-42db-b94f-9358fc323010" providerId="AD" clId="Web-{191DAD7A-C377-4BCB-968B-5DA0CBD0C0CA}" dt="2021-02-08T20:31:23.153" v="14"/>
          <ac:spMkLst>
            <pc:docMk/>
            <pc:sldMk cId="703503405" sldId="267"/>
            <ac:spMk id="3" creationId="{ED7D4C6C-A3E2-443F-A54D-3AD217C3D024}"/>
          </ac:spMkLst>
        </pc:spChg>
        <pc:spChg chg="mod ord">
          <ac:chgData name="Sarah A. Fulton" userId="S::safulton1@umary.edu::3cb07a95-b07c-42db-b94f-9358fc323010" providerId="AD" clId="Web-{191DAD7A-C377-4BCB-968B-5DA0CBD0C0CA}" dt="2021-02-08T20:28:55.609" v="4"/>
          <ac:spMkLst>
            <pc:docMk/>
            <pc:sldMk cId="703503405" sldId="267"/>
            <ac:spMk id="5" creationId="{00000000-0000-0000-0000-000000000000}"/>
          </ac:spMkLst>
        </pc:spChg>
        <pc:spChg chg="add mod">
          <ac:chgData name="Sarah A. Fulton" userId="S::safulton1@umary.edu::3cb07a95-b07c-42db-b94f-9358fc323010" providerId="AD" clId="Web-{191DAD7A-C377-4BCB-968B-5DA0CBD0C0CA}" dt="2021-02-08T20:32:05.715" v="28" actId="20577"/>
          <ac:spMkLst>
            <pc:docMk/>
            <pc:sldMk cId="703503405" sldId="267"/>
            <ac:spMk id="42" creationId="{6DE3BFC0-15E9-4C52-80C4-C3624EDEEC8E}"/>
          </ac:spMkLst>
        </pc:spChg>
        <pc:spChg chg="add mod">
          <ac:chgData name="Sarah A. Fulton" userId="S::safulton1@umary.edu::3cb07a95-b07c-42db-b94f-9358fc323010" providerId="AD" clId="Web-{191DAD7A-C377-4BCB-968B-5DA0CBD0C0CA}" dt="2021-02-08T20:32:16.137" v="35" actId="20577"/>
          <ac:spMkLst>
            <pc:docMk/>
            <pc:sldMk cId="703503405" sldId="267"/>
            <ac:spMk id="43" creationId="{56DF9360-59FB-4596-9160-8C9E86971693}"/>
          </ac:spMkLst>
        </pc:spChg>
        <pc:spChg chg="add mod">
          <ac:chgData name="Sarah A. Fulton" userId="S::safulton1@umary.edu::3cb07a95-b07c-42db-b94f-9358fc323010" providerId="AD" clId="Web-{191DAD7A-C377-4BCB-968B-5DA0CBD0C0CA}" dt="2021-02-08T20:32:21.058" v="37" actId="20577"/>
          <ac:spMkLst>
            <pc:docMk/>
            <pc:sldMk cId="703503405" sldId="267"/>
            <ac:spMk id="44" creationId="{1EC14205-64DE-437B-AA70-A17E4D89EAC5}"/>
          </ac:spMkLst>
        </pc:spChg>
        <pc:spChg chg="add mod">
          <ac:chgData name="Sarah A. Fulton" userId="S::safulton1@umary.edu::3cb07a95-b07c-42db-b94f-9358fc323010" providerId="AD" clId="Web-{191DAD7A-C377-4BCB-968B-5DA0CBD0C0CA}" dt="2021-02-08T20:32:35.886" v="41" actId="1076"/>
          <ac:spMkLst>
            <pc:docMk/>
            <pc:sldMk cId="703503405" sldId="267"/>
            <ac:spMk id="45" creationId="{3A810F4D-BE6E-4FA0-A6E4-F1B61657B7B6}"/>
          </ac:spMkLst>
        </pc:spChg>
        <pc:spChg chg="add mod">
          <ac:chgData name="Sarah A. Fulton" userId="S::safulton1@umary.edu::3cb07a95-b07c-42db-b94f-9358fc323010" providerId="AD" clId="Web-{191DAD7A-C377-4BCB-968B-5DA0CBD0C0CA}" dt="2021-02-08T20:33:08.948" v="86" actId="20577"/>
          <ac:spMkLst>
            <pc:docMk/>
            <pc:sldMk cId="703503405" sldId="267"/>
            <ac:spMk id="46" creationId="{588BEBBC-3190-4631-B3CA-F707C2AD3BE1}"/>
          </ac:spMkLst>
        </pc:spChg>
        <pc:spChg chg="add mod">
          <ac:chgData name="Sarah A. Fulton" userId="S::safulton1@umary.edu::3cb07a95-b07c-42db-b94f-9358fc323010" providerId="AD" clId="Web-{191DAD7A-C377-4BCB-968B-5DA0CBD0C0CA}" dt="2021-02-08T20:35:16.149" v="138" actId="20577"/>
          <ac:spMkLst>
            <pc:docMk/>
            <pc:sldMk cId="703503405" sldId="267"/>
            <ac:spMk id="47" creationId="{637DCCC6-F754-41A8-8089-62F0FCBCAC72}"/>
          </ac:spMkLst>
        </pc:spChg>
        <pc:spChg chg="add mod">
          <ac:chgData name="Sarah A. Fulton" userId="S::safulton1@umary.edu::3cb07a95-b07c-42db-b94f-9358fc323010" providerId="AD" clId="Web-{191DAD7A-C377-4BCB-968B-5DA0CBD0C0CA}" dt="2021-02-08T20:36:18.054" v="217" actId="20577"/>
          <ac:spMkLst>
            <pc:docMk/>
            <pc:sldMk cId="703503405" sldId="267"/>
            <ac:spMk id="48" creationId="{90785D76-4704-4037-B514-BF8512DE5B11}"/>
          </ac:spMkLst>
        </pc:spChg>
        <pc:spChg chg="add mod">
          <ac:chgData name="Sarah A. Fulton" userId="S::safulton1@umary.edu::3cb07a95-b07c-42db-b94f-9358fc323010" providerId="AD" clId="Web-{191DAD7A-C377-4BCB-968B-5DA0CBD0C0CA}" dt="2021-02-08T20:41:37.501" v="219" actId="20577"/>
          <ac:spMkLst>
            <pc:docMk/>
            <pc:sldMk cId="703503405" sldId="267"/>
            <ac:spMk id="49" creationId="{9FFA25CF-087F-4157-84C4-E97903A8D933}"/>
          </ac:spMkLst>
        </pc:spChg>
        <pc:graphicFrameChg chg="add del mod modGraphic">
          <ac:chgData name="Sarah A. Fulton" userId="S::safulton1@umary.edu::3cb07a95-b07c-42db-b94f-9358fc323010" providerId="AD" clId="Web-{191DAD7A-C377-4BCB-968B-5DA0CBD0C0CA}" dt="2021-02-08T20:31:20.528" v="13"/>
          <ac:graphicFrameMkLst>
            <pc:docMk/>
            <pc:sldMk cId="703503405" sldId="267"/>
            <ac:graphicFrameMk id="4" creationId="{C873AFAA-EC74-49E6-B642-EDF9CC6837D8}"/>
          </ac:graphicFrameMkLst>
        </pc:graphicFrameChg>
      </pc:sldChg>
      <pc:sldChg chg="addSp delSp modSp">
        <pc:chgData name="Sarah A. Fulton" userId="S::safulton1@umary.edu::3cb07a95-b07c-42db-b94f-9358fc323010" providerId="AD" clId="Web-{191DAD7A-C377-4BCB-968B-5DA0CBD0C0CA}" dt="2021-02-08T20:52:58.192" v="302" actId="1076"/>
        <pc:sldMkLst>
          <pc:docMk/>
          <pc:sldMk cId="1491288198" sldId="270"/>
        </pc:sldMkLst>
        <pc:spChg chg="mod">
          <ac:chgData name="Sarah A. Fulton" userId="S::safulton1@umary.edu::3cb07a95-b07c-42db-b94f-9358fc323010" providerId="AD" clId="Web-{191DAD7A-C377-4BCB-968B-5DA0CBD0C0CA}" dt="2021-02-08T20:52:16.083" v="286" actId="20577"/>
          <ac:spMkLst>
            <pc:docMk/>
            <pc:sldMk cId="1491288198" sldId="270"/>
            <ac:spMk id="2" creationId="{682969D9-A3B7-4151-8129-9600022A4EB3}"/>
          </ac:spMkLst>
        </pc:spChg>
        <pc:spChg chg="del mod">
          <ac:chgData name="Sarah A. Fulton" userId="S::safulton1@umary.edu::3cb07a95-b07c-42db-b94f-9358fc323010" providerId="AD" clId="Web-{191DAD7A-C377-4BCB-968B-5DA0CBD0C0CA}" dt="2021-02-08T20:49:44.430" v="246"/>
          <ac:spMkLst>
            <pc:docMk/>
            <pc:sldMk cId="1491288198" sldId="270"/>
            <ac:spMk id="3" creationId="{8D0C62FD-65C8-4547-B6C2-B3489A217E80}"/>
          </ac:spMkLst>
        </pc:spChg>
        <pc:spChg chg="add del mod">
          <ac:chgData name="Sarah A. Fulton" userId="S::safulton1@umary.edu::3cb07a95-b07c-42db-b94f-9358fc323010" providerId="AD" clId="Web-{191DAD7A-C377-4BCB-968B-5DA0CBD0C0CA}" dt="2021-02-08T20:51:56.755" v="272"/>
          <ac:spMkLst>
            <pc:docMk/>
            <pc:sldMk cId="1491288198" sldId="270"/>
            <ac:spMk id="5" creationId="{EC6896FD-0CB3-4C6C-8550-614B0C8184A4}"/>
          </ac:spMkLst>
        </pc:spChg>
        <pc:spChg chg="add del mod">
          <ac:chgData name="Sarah A. Fulton" userId="S::safulton1@umary.edu::3cb07a95-b07c-42db-b94f-9358fc323010" providerId="AD" clId="Web-{191DAD7A-C377-4BCB-968B-5DA0CBD0C0CA}" dt="2021-02-08T20:51:58.115" v="274"/>
          <ac:spMkLst>
            <pc:docMk/>
            <pc:sldMk cId="1491288198" sldId="270"/>
            <ac:spMk id="6" creationId="{F4682809-FD13-44F3-BD12-B2046FC87E7B}"/>
          </ac:spMkLst>
        </pc:spChg>
        <pc:spChg chg="add mod">
          <ac:chgData name="Sarah A. Fulton" userId="S::safulton1@umary.edu::3cb07a95-b07c-42db-b94f-9358fc323010" providerId="AD" clId="Web-{191DAD7A-C377-4BCB-968B-5DA0CBD0C0CA}" dt="2021-02-08T20:52:58.192" v="302" actId="1076"/>
          <ac:spMkLst>
            <pc:docMk/>
            <pc:sldMk cId="1491288198" sldId="270"/>
            <ac:spMk id="8" creationId="{06A48078-B74F-4D93-80E8-6A697E4E4ADD}"/>
          </ac:spMkLst>
        </pc:spChg>
        <pc:picChg chg="add del mod">
          <ac:chgData name="Sarah A. Fulton" userId="S::safulton1@umary.edu::3cb07a95-b07c-42db-b94f-9358fc323010" providerId="AD" clId="Web-{191DAD7A-C377-4BCB-968B-5DA0CBD0C0CA}" dt="2021-02-08T20:51:56.037" v="271"/>
          <ac:picMkLst>
            <pc:docMk/>
            <pc:sldMk cId="1491288198" sldId="270"/>
            <ac:picMk id="4" creationId="{1E3FAFA7-59CD-44B7-8E68-B4EF2ACF1809}"/>
          </ac:picMkLst>
        </pc:picChg>
        <pc:picChg chg="add mod">
          <ac:chgData name="Sarah A. Fulton" userId="S::safulton1@umary.edu::3cb07a95-b07c-42db-b94f-9358fc323010" providerId="AD" clId="Web-{191DAD7A-C377-4BCB-968B-5DA0CBD0C0CA}" dt="2021-02-08T20:52:09.927" v="278" actId="14100"/>
          <ac:picMkLst>
            <pc:docMk/>
            <pc:sldMk cId="1491288198" sldId="270"/>
            <ac:picMk id="7" creationId="{48F57CE8-13A4-439C-83BF-C951BAB249FA}"/>
          </ac:picMkLst>
        </pc:picChg>
      </pc:sldChg>
      <pc:sldChg chg="addSp delSp modSp new">
        <pc:chgData name="Sarah A. Fulton" userId="S::safulton1@umary.edu::3cb07a95-b07c-42db-b94f-9358fc323010" providerId="AD" clId="Web-{191DAD7A-C377-4BCB-968B-5DA0CBD0C0CA}" dt="2021-02-08T20:55:25.361" v="321" actId="20577"/>
        <pc:sldMkLst>
          <pc:docMk/>
          <pc:sldMk cId="2394047662" sldId="279"/>
        </pc:sldMkLst>
        <pc:spChg chg="mod">
          <ac:chgData name="Sarah A. Fulton" userId="S::safulton1@umary.edu::3cb07a95-b07c-42db-b94f-9358fc323010" providerId="AD" clId="Web-{191DAD7A-C377-4BCB-968B-5DA0CBD0C0CA}" dt="2021-02-08T20:54:58.940" v="309" actId="20577"/>
          <ac:spMkLst>
            <pc:docMk/>
            <pc:sldMk cId="2394047662" sldId="279"/>
            <ac:spMk id="2" creationId="{9F86C9ED-81E0-4E25-BA58-152C997F413E}"/>
          </ac:spMkLst>
        </pc:spChg>
        <pc:spChg chg="del">
          <ac:chgData name="Sarah A. Fulton" userId="S::safulton1@umary.edu::3cb07a95-b07c-42db-b94f-9358fc323010" providerId="AD" clId="Web-{191DAD7A-C377-4BCB-968B-5DA0CBD0C0CA}" dt="2021-02-08T20:55:00.143" v="310"/>
          <ac:spMkLst>
            <pc:docMk/>
            <pc:sldMk cId="2394047662" sldId="279"/>
            <ac:spMk id="3" creationId="{5DD7242F-D2F0-48DA-A5FE-9603BD2DA1AE}"/>
          </ac:spMkLst>
        </pc:spChg>
        <pc:spChg chg="add mod">
          <ac:chgData name="Sarah A. Fulton" userId="S::safulton1@umary.edu::3cb07a95-b07c-42db-b94f-9358fc323010" providerId="AD" clId="Web-{191DAD7A-C377-4BCB-968B-5DA0CBD0C0CA}" dt="2021-02-08T20:55:25.361" v="321" actId="20577"/>
          <ac:spMkLst>
            <pc:docMk/>
            <pc:sldMk cId="2394047662" sldId="279"/>
            <ac:spMk id="4" creationId="{52AD3C23-CCAA-4CE1-ADA7-2506FFF65E94}"/>
          </ac:spMkLst>
        </pc:spChg>
      </pc:sldChg>
    </pc:docChg>
  </pc:docChgLst>
  <pc:docChgLst>
    <pc:chgData name="Sarah A. Fulton" userId="S::safulton1@umary.edu::3cb07a95-b07c-42db-b94f-9358fc323010" providerId="AD" clId="Web-{FD95983D-46B3-4775-A2FE-0AA54BAF2A13}"/>
    <pc:docChg chg="modSld">
      <pc:chgData name="Sarah A. Fulton" userId="S::safulton1@umary.edu::3cb07a95-b07c-42db-b94f-9358fc323010" providerId="AD" clId="Web-{FD95983D-46B3-4775-A2FE-0AA54BAF2A13}" dt="2021-03-24T01:49:58.995" v="11" actId="1076"/>
      <pc:docMkLst>
        <pc:docMk/>
      </pc:docMkLst>
      <pc:sldChg chg="delSp modSp">
        <pc:chgData name="Sarah A. Fulton" userId="S::safulton1@umary.edu::3cb07a95-b07c-42db-b94f-9358fc323010" providerId="AD" clId="Web-{FD95983D-46B3-4775-A2FE-0AA54BAF2A13}" dt="2021-03-24T01:49:22.730" v="5"/>
        <pc:sldMkLst>
          <pc:docMk/>
          <pc:sldMk cId="3933363715" sldId="278"/>
        </pc:sldMkLst>
        <pc:spChg chg="mod">
          <ac:chgData name="Sarah A. Fulton" userId="S::safulton1@umary.edu::3cb07a95-b07c-42db-b94f-9358fc323010" providerId="AD" clId="Web-{FD95983D-46B3-4775-A2FE-0AA54BAF2A13}" dt="2021-03-24T01:49:01.558" v="1" actId="1076"/>
          <ac:spMkLst>
            <pc:docMk/>
            <pc:sldMk cId="3933363715" sldId="278"/>
            <ac:spMk id="2" creationId="{57E388CF-7306-4F71-99C8-18D957862FCE}"/>
          </ac:spMkLst>
        </pc:spChg>
        <pc:spChg chg="del">
          <ac:chgData name="Sarah A. Fulton" userId="S::safulton1@umary.edu::3cb07a95-b07c-42db-b94f-9358fc323010" providerId="AD" clId="Web-{FD95983D-46B3-4775-A2FE-0AA54BAF2A13}" dt="2021-03-24T01:48:59.121" v="0"/>
          <ac:spMkLst>
            <pc:docMk/>
            <pc:sldMk cId="3933363715" sldId="278"/>
            <ac:spMk id="4" creationId="{AE90985F-5AFD-4164-93F3-5F21746B0A87}"/>
          </ac:spMkLst>
        </pc:spChg>
        <pc:picChg chg="mod">
          <ac:chgData name="Sarah A. Fulton" userId="S::safulton1@umary.edu::3cb07a95-b07c-42db-b94f-9358fc323010" providerId="AD" clId="Web-{FD95983D-46B3-4775-A2FE-0AA54BAF2A13}" dt="2021-03-24T01:49:22.730" v="5"/>
          <ac:picMkLst>
            <pc:docMk/>
            <pc:sldMk cId="3933363715" sldId="278"/>
            <ac:picMk id="13" creationId="{BDED7841-9142-431B-8BCF-ED0878D59325}"/>
          </ac:picMkLst>
        </pc:picChg>
      </pc:sldChg>
      <pc:sldChg chg="addSp delSp modSp">
        <pc:chgData name="Sarah A. Fulton" userId="S::safulton1@umary.edu::3cb07a95-b07c-42db-b94f-9358fc323010" providerId="AD" clId="Web-{FD95983D-46B3-4775-A2FE-0AA54BAF2A13}" dt="2021-03-24T01:49:58.995" v="11" actId="1076"/>
        <pc:sldMkLst>
          <pc:docMk/>
          <pc:sldMk cId="1797188609" sldId="281"/>
        </pc:sldMkLst>
        <pc:spChg chg="del mod">
          <ac:chgData name="Sarah A. Fulton" userId="S::safulton1@umary.edu::3cb07a95-b07c-42db-b94f-9358fc323010" providerId="AD" clId="Web-{FD95983D-46B3-4775-A2FE-0AA54BAF2A13}" dt="2021-03-24T01:49:55.964" v="10"/>
          <ac:spMkLst>
            <pc:docMk/>
            <pc:sldMk cId="1797188609" sldId="281"/>
            <ac:spMk id="3" creationId="{1F9D58D7-2300-4CDA-819A-F9F85F7F455D}"/>
          </ac:spMkLst>
        </pc:spChg>
        <pc:graphicFrameChg chg="add del mod">
          <ac:chgData name="Sarah A. Fulton" userId="S::safulton1@umary.edu::3cb07a95-b07c-42db-b94f-9358fc323010" providerId="AD" clId="Web-{FD95983D-46B3-4775-A2FE-0AA54BAF2A13}" dt="2021-03-24T01:49:58.995" v="11" actId="1076"/>
          <ac:graphicFrameMkLst>
            <pc:docMk/>
            <pc:sldMk cId="1797188609" sldId="281"/>
            <ac:graphicFrameMk id="6" creationId="{7A186431-AACC-4157-AD4F-6A83988AC86D}"/>
          </ac:graphicFrameMkLst>
        </pc:graphicFrameChg>
      </pc:sldChg>
    </pc:docChg>
  </pc:docChgLst>
  <pc:docChgLst>
    <pc:chgData name="Carmin J. Erickson" userId="S::cjerickson2@umary.edu::0365d252-2f02-481c-b5fd-458e9d9c9e73" providerId="AD" clId="Web-{8C2DBDC3-12E0-4D19-B758-039E8942B194}"/>
    <pc:docChg chg="addSld modSld">
      <pc:chgData name="Carmin J. Erickson" userId="S::cjerickson2@umary.edu::0365d252-2f02-481c-b5fd-458e9d9c9e73" providerId="AD" clId="Web-{8C2DBDC3-12E0-4D19-B758-039E8942B194}" dt="2021-04-01T13:27:53.902" v="159" actId="20577"/>
      <pc:docMkLst>
        <pc:docMk/>
      </pc:docMkLst>
      <pc:sldChg chg="addSp delSp modSp new">
        <pc:chgData name="Carmin J. Erickson" userId="S::cjerickson2@umary.edu::0365d252-2f02-481c-b5fd-458e9d9c9e73" providerId="AD" clId="Web-{8C2DBDC3-12E0-4D19-B758-039E8942B194}" dt="2021-04-01T13:27:53.902" v="159" actId="20577"/>
        <pc:sldMkLst>
          <pc:docMk/>
          <pc:sldMk cId="3667046399" sldId="292"/>
        </pc:sldMkLst>
        <pc:spChg chg="mod">
          <ac:chgData name="Carmin J. Erickson" userId="S::cjerickson2@umary.edu::0365d252-2f02-481c-b5fd-458e9d9c9e73" providerId="AD" clId="Web-{8C2DBDC3-12E0-4D19-B758-039E8942B194}" dt="2021-04-01T13:20:55.924" v="36" actId="20577"/>
          <ac:spMkLst>
            <pc:docMk/>
            <pc:sldMk cId="3667046399" sldId="292"/>
            <ac:spMk id="2" creationId="{4CA50D8A-5039-4829-9A22-C981C5352B2B}"/>
          </ac:spMkLst>
        </pc:spChg>
        <pc:spChg chg="mod">
          <ac:chgData name="Carmin J. Erickson" userId="S::cjerickson2@umary.edu::0365d252-2f02-481c-b5fd-458e9d9c9e73" providerId="AD" clId="Web-{8C2DBDC3-12E0-4D19-B758-039E8942B194}" dt="2021-04-01T13:27:53.902" v="159" actId="20577"/>
          <ac:spMkLst>
            <pc:docMk/>
            <pc:sldMk cId="3667046399" sldId="292"/>
            <ac:spMk id="3" creationId="{B7E693AF-958F-4C21-A4F6-0525A0896D04}"/>
          </ac:spMkLst>
        </pc:spChg>
        <pc:picChg chg="add del mod">
          <ac:chgData name="Carmin J. Erickson" userId="S::cjerickson2@umary.edu::0365d252-2f02-481c-b5fd-458e9d9c9e73" providerId="AD" clId="Web-{8C2DBDC3-12E0-4D19-B758-039E8942B194}" dt="2021-04-01T13:24:13.952" v="120"/>
          <ac:picMkLst>
            <pc:docMk/>
            <pc:sldMk cId="3667046399" sldId="292"/>
            <ac:picMk id="4" creationId="{FCA1F15B-D82D-430B-AC91-F658E5C2EE76}"/>
          </ac:picMkLst>
        </pc:picChg>
      </pc:sldChg>
    </pc:docChg>
  </pc:docChgLst>
  <pc:docChgLst>
    <pc:chgData name="Sarah A. Fulton" userId="S::safulton1@umary.edu::3cb07a95-b07c-42db-b94f-9358fc323010" providerId="AD" clId="Web-{0F4D05C2-79A6-489A-A650-4B0883556554}"/>
    <pc:docChg chg="addSld delSld modSld sldOrd">
      <pc:chgData name="Sarah A. Fulton" userId="S::safulton1@umary.edu::3cb07a95-b07c-42db-b94f-9358fc323010" providerId="AD" clId="Web-{0F4D05C2-79A6-489A-A650-4B0883556554}" dt="2021-02-10T01:15:27.854" v="98"/>
      <pc:docMkLst>
        <pc:docMk/>
      </pc:docMkLst>
      <pc:sldChg chg="modSp">
        <pc:chgData name="Sarah A. Fulton" userId="S::safulton1@umary.edu::3cb07a95-b07c-42db-b94f-9358fc323010" providerId="AD" clId="Web-{0F4D05C2-79A6-489A-A650-4B0883556554}" dt="2021-02-10T00:50:55.604" v="3"/>
        <pc:sldMkLst>
          <pc:docMk/>
          <pc:sldMk cId="192650831" sldId="266"/>
        </pc:sldMkLst>
        <pc:spChg chg="mod">
          <ac:chgData name="Sarah A. Fulton" userId="S::safulton1@umary.edu::3cb07a95-b07c-42db-b94f-9358fc323010" providerId="AD" clId="Web-{0F4D05C2-79A6-489A-A650-4B0883556554}" dt="2021-02-10T00:50:43.651" v="1"/>
          <ac:spMkLst>
            <pc:docMk/>
            <pc:sldMk cId="192650831" sldId="266"/>
            <ac:spMk id="23" creationId="{720D8A0B-51AB-4AA2-AD1D-BAEAE18C77D6}"/>
          </ac:spMkLst>
        </pc:spChg>
        <pc:spChg chg="mod">
          <ac:chgData name="Sarah A. Fulton" userId="S::safulton1@umary.edu::3cb07a95-b07c-42db-b94f-9358fc323010" providerId="AD" clId="Web-{0F4D05C2-79A6-489A-A650-4B0883556554}" dt="2021-02-10T00:50:55.604" v="3"/>
          <ac:spMkLst>
            <pc:docMk/>
            <pc:sldMk cId="192650831" sldId="266"/>
            <ac:spMk id="24" creationId="{DB6CB1B5-4928-4496-93AB-ECDAB086B6F8}"/>
          </ac:spMkLst>
        </pc:spChg>
      </pc:sldChg>
      <pc:sldChg chg="modSp">
        <pc:chgData name="Sarah A. Fulton" userId="S::safulton1@umary.edu::3cb07a95-b07c-42db-b94f-9358fc323010" providerId="AD" clId="Web-{0F4D05C2-79A6-489A-A650-4B0883556554}" dt="2021-02-10T00:51:54.307" v="10" actId="20577"/>
        <pc:sldMkLst>
          <pc:docMk/>
          <pc:sldMk cId="346821873" sldId="268"/>
        </pc:sldMkLst>
        <pc:spChg chg="mod">
          <ac:chgData name="Sarah A. Fulton" userId="S::safulton1@umary.edu::3cb07a95-b07c-42db-b94f-9358fc323010" providerId="AD" clId="Web-{0F4D05C2-79A6-489A-A650-4B0883556554}" dt="2021-02-10T00:51:54.307" v="10" actId="20577"/>
          <ac:spMkLst>
            <pc:docMk/>
            <pc:sldMk cId="346821873" sldId="268"/>
            <ac:spMk id="3" creationId="{C905304D-81A2-477E-8931-CA4406B2CD4A}"/>
          </ac:spMkLst>
        </pc:spChg>
      </pc:sldChg>
      <pc:sldChg chg="del">
        <pc:chgData name="Sarah A. Fulton" userId="S::safulton1@umary.edu::3cb07a95-b07c-42db-b94f-9358fc323010" providerId="AD" clId="Web-{0F4D05C2-79A6-489A-A650-4B0883556554}" dt="2021-02-10T00:53:58.180" v="69"/>
        <pc:sldMkLst>
          <pc:docMk/>
          <pc:sldMk cId="1491288198" sldId="270"/>
        </pc:sldMkLst>
      </pc:sldChg>
      <pc:sldChg chg="modSp ord">
        <pc:chgData name="Sarah A. Fulton" userId="S::safulton1@umary.edu::3cb07a95-b07c-42db-b94f-9358fc323010" providerId="AD" clId="Web-{0F4D05C2-79A6-489A-A650-4B0883556554}" dt="2021-02-10T01:15:27.854" v="98"/>
        <pc:sldMkLst>
          <pc:docMk/>
          <pc:sldMk cId="2046086048" sldId="272"/>
        </pc:sldMkLst>
        <pc:spChg chg="mod">
          <ac:chgData name="Sarah A. Fulton" userId="S::safulton1@umary.edu::3cb07a95-b07c-42db-b94f-9358fc323010" providerId="AD" clId="Web-{0F4D05C2-79A6-489A-A650-4B0883556554}" dt="2021-02-10T01:15:20.995" v="97" actId="20577"/>
          <ac:spMkLst>
            <pc:docMk/>
            <pc:sldMk cId="2046086048" sldId="272"/>
            <ac:spMk id="2" creationId="{C0FB5CA5-D6A4-45B3-9721-8E3BE91391C2}"/>
          </ac:spMkLst>
        </pc:spChg>
      </pc:sldChg>
      <pc:sldChg chg="modSp new">
        <pc:chgData name="Sarah A. Fulton" userId="S::safulton1@umary.edu::3cb07a95-b07c-42db-b94f-9358fc323010" providerId="AD" clId="Web-{0F4D05C2-79A6-489A-A650-4B0883556554}" dt="2021-02-10T00:52:25.619" v="40" actId="20577"/>
        <pc:sldMkLst>
          <pc:docMk/>
          <pc:sldMk cId="1797188609" sldId="281"/>
        </pc:sldMkLst>
        <pc:spChg chg="mod">
          <ac:chgData name="Sarah A. Fulton" userId="S::safulton1@umary.edu::3cb07a95-b07c-42db-b94f-9358fc323010" providerId="AD" clId="Web-{0F4D05C2-79A6-489A-A650-4B0883556554}" dt="2021-02-10T00:52:21.135" v="35" actId="20577"/>
          <ac:spMkLst>
            <pc:docMk/>
            <pc:sldMk cId="1797188609" sldId="281"/>
            <ac:spMk id="2" creationId="{34D09516-9E05-47F5-9531-2A86FC2C05C2}"/>
          </ac:spMkLst>
        </pc:spChg>
        <pc:spChg chg="mod">
          <ac:chgData name="Sarah A. Fulton" userId="S::safulton1@umary.edu::3cb07a95-b07c-42db-b94f-9358fc323010" providerId="AD" clId="Web-{0F4D05C2-79A6-489A-A650-4B0883556554}" dt="2021-02-10T00:52:25.619" v="40" actId="20577"/>
          <ac:spMkLst>
            <pc:docMk/>
            <pc:sldMk cId="1797188609" sldId="281"/>
            <ac:spMk id="3" creationId="{1F9D58D7-2300-4CDA-819A-F9F85F7F455D}"/>
          </ac:spMkLst>
        </pc:spChg>
      </pc:sldChg>
      <pc:sldChg chg="modSp new">
        <pc:chgData name="Sarah A. Fulton" userId="S::safulton1@umary.edu::3cb07a95-b07c-42db-b94f-9358fc323010" providerId="AD" clId="Web-{0F4D05C2-79A6-489A-A650-4B0883556554}" dt="2021-02-10T00:52:55.462" v="61" actId="20577"/>
        <pc:sldMkLst>
          <pc:docMk/>
          <pc:sldMk cId="476205535" sldId="282"/>
        </pc:sldMkLst>
        <pc:spChg chg="mod">
          <ac:chgData name="Sarah A. Fulton" userId="S::safulton1@umary.edu::3cb07a95-b07c-42db-b94f-9358fc323010" providerId="AD" clId="Web-{0F4D05C2-79A6-489A-A650-4B0883556554}" dt="2021-02-10T00:52:37.416" v="55" actId="20577"/>
          <ac:spMkLst>
            <pc:docMk/>
            <pc:sldMk cId="476205535" sldId="282"/>
            <ac:spMk id="2" creationId="{F29D2358-BF0D-49F5-ADC4-569F9A697E45}"/>
          </ac:spMkLst>
        </pc:spChg>
        <pc:spChg chg="mod">
          <ac:chgData name="Sarah A. Fulton" userId="S::safulton1@umary.edu::3cb07a95-b07c-42db-b94f-9358fc323010" providerId="AD" clId="Web-{0F4D05C2-79A6-489A-A650-4B0883556554}" dt="2021-02-10T00:52:55.462" v="61" actId="20577"/>
          <ac:spMkLst>
            <pc:docMk/>
            <pc:sldMk cId="476205535" sldId="282"/>
            <ac:spMk id="3" creationId="{323C4EDE-0F20-4471-8588-DA39F5D48FBB}"/>
          </ac:spMkLst>
        </pc:spChg>
      </pc:sldChg>
      <pc:sldChg chg="addSp delSp modSp new">
        <pc:chgData name="Sarah A. Fulton" userId="S::safulton1@umary.edu::3cb07a95-b07c-42db-b94f-9358fc323010" providerId="AD" clId="Web-{0F4D05C2-79A6-489A-A650-4B0883556554}" dt="2021-02-10T00:53:50.899" v="68"/>
        <pc:sldMkLst>
          <pc:docMk/>
          <pc:sldMk cId="2428341986" sldId="283"/>
        </pc:sldMkLst>
        <pc:spChg chg="mod">
          <ac:chgData name="Sarah A. Fulton" userId="S::safulton1@umary.edu::3cb07a95-b07c-42db-b94f-9358fc323010" providerId="AD" clId="Web-{0F4D05C2-79A6-489A-A650-4B0883556554}" dt="2021-02-10T00:53:42.915" v="67" actId="20577"/>
          <ac:spMkLst>
            <pc:docMk/>
            <pc:sldMk cId="2428341986" sldId="283"/>
            <ac:spMk id="2" creationId="{E0B1A20E-017B-4345-B7C0-9BA42F08C9B9}"/>
          </ac:spMkLst>
        </pc:spChg>
        <pc:spChg chg="del">
          <ac:chgData name="Sarah A. Fulton" userId="S::safulton1@umary.edu::3cb07a95-b07c-42db-b94f-9358fc323010" providerId="AD" clId="Web-{0F4D05C2-79A6-489A-A650-4B0883556554}" dt="2021-02-10T00:53:33.212" v="65"/>
          <ac:spMkLst>
            <pc:docMk/>
            <pc:sldMk cId="2428341986" sldId="283"/>
            <ac:spMk id="3" creationId="{5DB58215-1E13-436E-9FA6-BC8BEEC325B9}"/>
          </ac:spMkLst>
        </pc:spChg>
        <pc:spChg chg="add">
          <ac:chgData name="Sarah A. Fulton" userId="S::safulton1@umary.edu::3cb07a95-b07c-42db-b94f-9358fc323010" providerId="AD" clId="Web-{0F4D05C2-79A6-489A-A650-4B0883556554}" dt="2021-02-10T00:53:50.899" v="68"/>
          <ac:spMkLst>
            <pc:docMk/>
            <pc:sldMk cId="2428341986" sldId="283"/>
            <ac:spMk id="7" creationId="{83A5BEE7-4E48-4B2C-A4AB-1D0655973986}"/>
          </ac:spMkLst>
        </pc:spChg>
        <pc:picChg chg="add mod">
          <ac:chgData name="Sarah A. Fulton" userId="S::safulton1@umary.edu::3cb07a95-b07c-42db-b94f-9358fc323010" providerId="AD" clId="Web-{0F4D05C2-79A6-489A-A650-4B0883556554}" dt="2021-02-10T00:53:28.337" v="64" actId="1076"/>
          <ac:picMkLst>
            <pc:docMk/>
            <pc:sldMk cId="2428341986" sldId="283"/>
            <ac:picMk id="5" creationId="{509D7722-16D7-4928-BC25-4FF7B35AD6F3}"/>
          </ac:picMkLst>
        </pc:picChg>
      </pc:sldChg>
      <pc:sldChg chg="modSp new">
        <pc:chgData name="Sarah A. Fulton" userId="S::safulton1@umary.edu::3cb07a95-b07c-42db-b94f-9358fc323010" providerId="AD" clId="Web-{0F4D05C2-79A6-489A-A650-4B0883556554}" dt="2021-02-10T01:14:04.090" v="74" actId="20577"/>
        <pc:sldMkLst>
          <pc:docMk/>
          <pc:sldMk cId="1613268863" sldId="284"/>
        </pc:sldMkLst>
        <pc:spChg chg="mod">
          <ac:chgData name="Sarah A. Fulton" userId="S::safulton1@umary.edu::3cb07a95-b07c-42db-b94f-9358fc323010" providerId="AD" clId="Web-{0F4D05C2-79A6-489A-A650-4B0883556554}" dt="2021-02-10T01:14:04.090" v="74" actId="20577"/>
          <ac:spMkLst>
            <pc:docMk/>
            <pc:sldMk cId="1613268863" sldId="284"/>
            <ac:spMk id="2" creationId="{CBB38E33-C50E-456D-965B-80D66E6B7C57}"/>
          </ac:spMkLst>
        </pc:spChg>
      </pc:sldChg>
      <pc:sldChg chg="modSp new">
        <pc:chgData name="Sarah A. Fulton" userId="S::safulton1@umary.edu::3cb07a95-b07c-42db-b94f-9358fc323010" providerId="AD" clId="Web-{0F4D05C2-79A6-489A-A650-4B0883556554}" dt="2021-02-10T01:14:34.870" v="93" actId="20577"/>
        <pc:sldMkLst>
          <pc:docMk/>
          <pc:sldMk cId="887028582" sldId="285"/>
        </pc:sldMkLst>
        <pc:spChg chg="mod">
          <ac:chgData name="Sarah A. Fulton" userId="S::safulton1@umary.edu::3cb07a95-b07c-42db-b94f-9358fc323010" providerId="AD" clId="Web-{0F4D05C2-79A6-489A-A650-4B0883556554}" dt="2021-02-10T01:14:34.870" v="93" actId="20577"/>
          <ac:spMkLst>
            <pc:docMk/>
            <pc:sldMk cId="887028582" sldId="285"/>
            <ac:spMk id="2" creationId="{EF7B0C5E-F5B4-4465-A8F5-E0B66A9F48DA}"/>
          </ac:spMkLst>
        </pc:spChg>
      </pc:sldChg>
      <pc:sldChg chg="modSp new">
        <pc:chgData name="Sarah A. Fulton" userId="S::safulton1@umary.edu::3cb07a95-b07c-42db-b94f-9358fc323010" providerId="AD" clId="Web-{0F4D05C2-79A6-489A-A650-4B0883556554}" dt="2021-02-10T01:14:43.745" v="95" actId="20577"/>
        <pc:sldMkLst>
          <pc:docMk/>
          <pc:sldMk cId="813370654" sldId="286"/>
        </pc:sldMkLst>
        <pc:spChg chg="mod">
          <ac:chgData name="Sarah A. Fulton" userId="S::safulton1@umary.edu::3cb07a95-b07c-42db-b94f-9358fc323010" providerId="AD" clId="Web-{0F4D05C2-79A6-489A-A650-4B0883556554}" dt="2021-02-10T01:14:43.745" v="95" actId="20577"/>
          <ac:spMkLst>
            <pc:docMk/>
            <pc:sldMk cId="813370654" sldId="286"/>
            <ac:spMk id="2" creationId="{6662EC4A-78F0-4BDE-A8C8-B15D0ED69FBD}"/>
          </ac:spMkLst>
        </pc:spChg>
      </pc:sldChg>
    </pc:docChg>
  </pc:docChgLst>
  <pc:docChgLst>
    <pc:chgData name="Carmin J. Erickson" userId="S::cjerickson2@umary.edu::0365d252-2f02-481c-b5fd-458e9d9c9e73" providerId="AD" clId="Web-{A2075BA3-9B8E-47A5-997C-74CE9D38875B}"/>
    <pc:docChg chg="modSld">
      <pc:chgData name="Carmin J. Erickson" userId="S::cjerickson2@umary.edu::0365d252-2f02-481c-b5fd-458e9d9c9e73" providerId="AD" clId="Web-{A2075BA3-9B8E-47A5-997C-74CE9D38875B}" dt="2021-03-03T04:47:27.871" v="112" actId="20577"/>
      <pc:docMkLst>
        <pc:docMk/>
      </pc:docMkLst>
      <pc:sldChg chg="modSp">
        <pc:chgData name="Carmin J. Erickson" userId="S::cjerickson2@umary.edu::0365d252-2f02-481c-b5fd-458e9d9c9e73" providerId="AD" clId="Web-{A2075BA3-9B8E-47A5-997C-74CE9D38875B}" dt="2021-03-03T04:30:44.344" v="5" actId="20577"/>
        <pc:sldMkLst>
          <pc:docMk/>
          <pc:sldMk cId="236493087" sldId="265"/>
        </pc:sldMkLst>
        <pc:spChg chg="mod">
          <ac:chgData name="Carmin J. Erickson" userId="S::cjerickson2@umary.edu::0365d252-2f02-481c-b5fd-458e9d9c9e73" providerId="AD" clId="Web-{A2075BA3-9B8E-47A5-997C-74CE9D38875B}" dt="2021-03-03T04:30:44.344" v="5" actId="20577"/>
          <ac:spMkLst>
            <pc:docMk/>
            <pc:sldMk cId="236493087" sldId="265"/>
            <ac:spMk id="3" creationId="{00000000-0000-0000-0000-000000000000}"/>
          </ac:spMkLst>
        </pc:spChg>
      </pc:sldChg>
      <pc:sldChg chg="modSp">
        <pc:chgData name="Carmin J. Erickson" userId="S::cjerickson2@umary.edu::0365d252-2f02-481c-b5fd-458e9d9c9e73" providerId="AD" clId="Web-{A2075BA3-9B8E-47A5-997C-74CE9D38875B}" dt="2021-03-03T04:34:19.403" v="33" actId="20577"/>
        <pc:sldMkLst>
          <pc:docMk/>
          <pc:sldMk cId="192650831" sldId="266"/>
        </pc:sldMkLst>
        <pc:spChg chg="mod">
          <ac:chgData name="Carmin J. Erickson" userId="S::cjerickson2@umary.edu::0365d252-2f02-481c-b5fd-458e9d9c9e73" providerId="AD" clId="Web-{A2075BA3-9B8E-47A5-997C-74CE9D38875B}" dt="2021-03-03T04:33:37.870" v="28" actId="20577"/>
          <ac:spMkLst>
            <pc:docMk/>
            <pc:sldMk cId="192650831" sldId="266"/>
            <ac:spMk id="14" creationId="{41D8BDD3-8FBA-48FF-975E-2A77BD186736}"/>
          </ac:spMkLst>
        </pc:spChg>
        <pc:spChg chg="mod">
          <ac:chgData name="Carmin J. Erickson" userId="S::cjerickson2@umary.edu::0365d252-2f02-481c-b5fd-458e9d9c9e73" providerId="AD" clId="Web-{A2075BA3-9B8E-47A5-997C-74CE9D38875B}" dt="2021-03-03T04:34:03.449" v="31" actId="20577"/>
          <ac:spMkLst>
            <pc:docMk/>
            <pc:sldMk cId="192650831" sldId="266"/>
            <ac:spMk id="16" creationId="{C22F39DA-B13F-4413-8ED6-36C25E07456E}"/>
          </ac:spMkLst>
        </pc:spChg>
        <pc:spChg chg="mod">
          <ac:chgData name="Carmin J. Erickson" userId="S::cjerickson2@umary.edu::0365d252-2f02-481c-b5fd-458e9d9c9e73" providerId="AD" clId="Web-{A2075BA3-9B8E-47A5-997C-74CE9D38875B}" dt="2021-03-03T04:33:51.574" v="29" actId="20577"/>
          <ac:spMkLst>
            <pc:docMk/>
            <pc:sldMk cId="192650831" sldId="266"/>
            <ac:spMk id="17" creationId="{137ACAC2-110B-4C8C-B197-49762E479922}"/>
          </ac:spMkLst>
        </pc:spChg>
        <pc:spChg chg="mod">
          <ac:chgData name="Carmin J. Erickson" userId="S::cjerickson2@umary.edu::0365d252-2f02-481c-b5fd-458e9d9c9e73" providerId="AD" clId="Web-{A2075BA3-9B8E-47A5-997C-74CE9D38875B}" dt="2021-03-03T04:34:12.043" v="32" actId="20577"/>
          <ac:spMkLst>
            <pc:docMk/>
            <pc:sldMk cId="192650831" sldId="266"/>
            <ac:spMk id="18" creationId="{FD1A0875-69EC-4E24-9E57-C06074416116}"/>
          </ac:spMkLst>
        </pc:spChg>
        <pc:spChg chg="mod">
          <ac:chgData name="Carmin J. Erickson" userId="S::cjerickson2@umary.edu::0365d252-2f02-481c-b5fd-458e9d9c9e73" providerId="AD" clId="Web-{A2075BA3-9B8E-47A5-997C-74CE9D38875B}" dt="2021-03-03T04:33:57.418" v="30" actId="20577"/>
          <ac:spMkLst>
            <pc:docMk/>
            <pc:sldMk cId="192650831" sldId="266"/>
            <ac:spMk id="19" creationId="{9A0C6F12-4DB1-4B83-BCF1-AB17398EA5F3}"/>
          </ac:spMkLst>
        </pc:spChg>
        <pc:spChg chg="mod">
          <ac:chgData name="Carmin J. Erickson" userId="S::cjerickson2@umary.edu::0365d252-2f02-481c-b5fd-458e9d9c9e73" providerId="AD" clId="Web-{A2075BA3-9B8E-47A5-997C-74CE9D38875B}" dt="2021-03-03T04:34:19.403" v="33" actId="20577"/>
          <ac:spMkLst>
            <pc:docMk/>
            <pc:sldMk cId="192650831" sldId="266"/>
            <ac:spMk id="21" creationId="{A2E1A74D-F6A4-4F3A-91C1-3F8624636808}"/>
          </ac:spMkLst>
        </pc:spChg>
      </pc:sldChg>
      <pc:sldChg chg="modSp">
        <pc:chgData name="Carmin J. Erickson" userId="S::cjerickson2@umary.edu::0365d252-2f02-481c-b5fd-458e9d9c9e73" providerId="AD" clId="Web-{A2075BA3-9B8E-47A5-997C-74CE9D38875B}" dt="2021-03-03T04:33:06.368" v="27" actId="20577"/>
        <pc:sldMkLst>
          <pc:docMk/>
          <pc:sldMk cId="703503405" sldId="267"/>
        </pc:sldMkLst>
        <pc:spChg chg="mod">
          <ac:chgData name="Carmin J. Erickson" userId="S::cjerickson2@umary.edu::0365d252-2f02-481c-b5fd-458e9d9c9e73" providerId="AD" clId="Web-{A2075BA3-9B8E-47A5-997C-74CE9D38875B}" dt="2021-03-03T04:31:56.567" v="16" actId="20577"/>
          <ac:spMkLst>
            <pc:docMk/>
            <pc:sldMk cId="703503405" sldId="267"/>
            <ac:spMk id="11" creationId="{698A6391-1839-4015-866E-6179E56F88D6}"/>
          </ac:spMkLst>
        </pc:spChg>
        <pc:spChg chg="mod">
          <ac:chgData name="Carmin J. Erickson" userId="S::cjerickson2@umary.edu::0365d252-2f02-481c-b5fd-458e9d9c9e73" providerId="AD" clId="Web-{A2075BA3-9B8E-47A5-997C-74CE9D38875B}" dt="2021-03-03T04:33:06.368" v="27" actId="20577"/>
          <ac:spMkLst>
            <pc:docMk/>
            <pc:sldMk cId="703503405" sldId="267"/>
            <ac:spMk id="12" creationId="{0E6CEA63-4C4D-46EA-BB96-B37C98D9350E}"/>
          </ac:spMkLst>
        </pc:spChg>
        <pc:spChg chg="mod">
          <ac:chgData name="Carmin J. Erickson" userId="S::cjerickson2@umary.edu::0365d252-2f02-481c-b5fd-458e9d9c9e73" providerId="AD" clId="Web-{A2075BA3-9B8E-47A5-997C-74CE9D38875B}" dt="2021-03-03T04:31:09.627" v="8" actId="20577"/>
          <ac:spMkLst>
            <pc:docMk/>
            <pc:sldMk cId="703503405" sldId="267"/>
            <ac:spMk id="42" creationId="{6DE3BFC0-15E9-4C52-80C4-C3624EDEEC8E}"/>
          </ac:spMkLst>
        </pc:spChg>
        <pc:spChg chg="mod">
          <ac:chgData name="Carmin J. Erickson" userId="S::cjerickson2@umary.edu::0365d252-2f02-481c-b5fd-458e9d9c9e73" providerId="AD" clId="Web-{A2075BA3-9B8E-47A5-997C-74CE9D38875B}" dt="2021-03-03T04:31:24.096" v="10" actId="20577"/>
          <ac:spMkLst>
            <pc:docMk/>
            <pc:sldMk cId="703503405" sldId="267"/>
            <ac:spMk id="43" creationId="{56DF9360-59FB-4596-9160-8C9E86971693}"/>
          </ac:spMkLst>
        </pc:spChg>
        <pc:spChg chg="mod">
          <ac:chgData name="Carmin J. Erickson" userId="S::cjerickson2@umary.edu::0365d252-2f02-481c-b5fd-458e9d9c9e73" providerId="AD" clId="Web-{A2075BA3-9B8E-47A5-997C-74CE9D38875B}" dt="2021-03-03T04:31:35.128" v="12" actId="20577"/>
          <ac:spMkLst>
            <pc:docMk/>
            <pc:sldMk cId="703503405" sldId="267"/>
            <ac:spMk id="44" creationId="{1EC14205-64DE-437B-AA70-A17E4D89EAC5}"/>
          </ac:spMkLst>
        </pc:spChg>
        <pc:spChg chg="mod">
          <ac:chgData name="Carmin J. Erickson" userId="S::cjerickson2@umary.edu::0365d252-2f02-481c-b5fd-458e9d9c9e73" providerId="AD" clId="Web-{A2075BA3-9B8E-47A5-997C-74CE9D38875B}" dt="2021-03-03T04:31:45.598" v="14" actId="20577"/>
          <ac:spMkLst>
            <pc:docMk/>
            <pc:sldMk cId="703503405" sldId="267"/>
            <ac:spMk id="45" creationId="{3A810F4D-BE6E-4FA0-A6E4-F1B61657B7B6}"/>
          </ac:spMkLst>
        </pc:spChg>
        <pc:spChg chg="mod">
          <ac:chgData name="Carmin J. Erickson" userId="S::cjerickson2@umary.edu::0365d252-2f02-481c-b5fd-458e9d9c9e73" providerId="AD" clId="Web-{A2075BA3-9B8E-47A5-997C-74CE9D38875B}" dt="2021-03-03T04:32:52.336" v="23" actId="20577"/>
          <ac:spMkLst>
            <pc:docMk/>
            <pc:sldMk cId="703503405" sldId="267"/>
            <ac:spMk id="46" creationId="{588BEBBC-3190-4631-B3CA-F707C2AD3BE1}"/>
          </ac:spMkLst>
        </pc:spChg>
        <pc:spChg chg="mod">
          <ac:chgData name="Carmin J. Erickson" userId="S::cjerickson2@umary.edu::0365d252-2f02-481c-b5fd-458e9d9c9e73" providerId="AD" clId="Web-{A2075BA3-9B8E-47A5-997C-74CE9D38875B}" dt="2021-03-03T04:32:55.586" v="24" actId="20577"/>
          <ac:spMkLst>
            <pc:docMk/>
            <pc:sldMk cId="703503405" sldId="267"/>
            <ac:spMk id="47" creationId="{637DCCC6-F754-41A8-8089-62F0FCBCAC72}"/>
          </ac:spMkLst>
        </pc:spChg>
        <pc:spChg chg="mod">
          <ac:chgData name="Carmin J. Erickson" userId="S::cjerickson2@umary.edu::0365d252-2f02-481c-b5fd-458e9d9c9e73" providerId="AD" clId="Web-{A2075BA3-9B8E-47A5-997C-74CE9D38875B}" dt="2021-03-03T04:32:58.039" v="25" actId="20577"/>
          <ac:spMkLst>
            <pc:docMk/>
            <pc:sldMk cId="703503405" sldId="267"/>
            <ac:spMk id="48" creationId="{90785D76-4704-4037-B514-BF8512DE5B11}"/>
          </ac:spMkLst>
        </pc:spChg>
        <pc:spChg chg="mod">
          <ac:chgData name="Carmin J. Erickson" userId="S::cjerickson2@umary.edu::0365d252-2f02-481c-b5fd-458e9d9c9e73" providerId="AD" clId="Web-{A2075BA3-9B8E-47A5-997C-74CE9D38875B}" dt="2021-03-03T04:33:03.368" v="26" actId="20577"/>
          <ac:spMkLst>
            <pc:docMk/>
            <pc:sldMk cId="703503405" sldId="267"/>
            <ac:spMk id="49" creationId="{9FFA25CF-087F-4157-84C4-E97903A8D933}"/>
          </ac:spMkLst>
        </pc:spChg>
      </pc:sldChg>
      <pc:sldChg chg="modSp">
        <pc:chgData name="Carmin J. Erickson" userId="S::cjerickson2@umary.edu::0365d252-2f02-481c-b5fd-458e9d9c9e73" providerId="AD" clId="Web-{A2075BA3-9B8E-47A5-997C-74CE9D38875B}" dt="2021-03-03T04:41:29.990" v="66" actId="20577"/>
        <pc:sldMkLst>
          <pc:docMk/>
          <pc:sldMk cId="2155071874" sldId="269"/>
        </pc:sldMkLst>
        <pc:graphicFrameChg chg="modGraphic">
          <ac:chgData name="Carmin J. Erickson" userId="S::cjerickson2@umary.edu::0365d252-2f02-481c-b5fd-458e9d9c9e73" providerId="AD" clId="Web-{A2075BA3-9B8E-47A5-997C-74CE9D38875B}" dt="2021-03-03T04:41:29.990" v="66" actId="20577"/>
          <ac:graphicFrameMkLst>
            <pc:docMk/>
            <pc:sldMk cId="2155071874" sldId="269"/>
            <ac:graphicFrameMk id="4" creationId="{D2504ACC-2562-4C9A-A535-3C14DD4116D1}"/>
          </ac:graphicFrameMkLst>
        </pc:graphicFrameChg>
      </pc:sldChg>
      <pc:sldChg chg="modSp">
        <pc:chgData name="Carmin J. Erickson" userId="S::cjerickson2@umary.edu::0365d252-2f02-481c-b5fd-458e9d9c9e73" providerId="AD" clId="Web-{A2075BA3-9B8E-47A5-997C-74CE9D38875B}" dt="2021-03-03T04:47:27.871" v="112" actId="20577"/>
        <pc:sldMkLst>
          <pc:docMk/>
          <pc:sldMk cId="2046086048" sldId="272"/>
        </pc:sldMkLst>
        <pc:spChg chg="mod">
          <ac:chgData name="Carmin J. Erickson" userId="S::cjerickson2@umary.edu::0365d252-2f02-481c-b5fd-458e9d9c9e73" providerId="AD" clId="Web-{A2075BA3-9B8E-47A5-997C-74CE9D38875B}" dt="2021-03-03T04:47:27.871" v="112" actId="20577"/>
          <ac:spMkLst>
            <pc:docMk/>
            <pc:sldMk cId="2046086048" sldId="272"/>
            <ac:spMk id="3" creationId="{3F3F939D-A956-4F5E-AA8C-F9DA9823FD79}"/>
          </ac:spMkLst>
        </pc:spChg>
      </pc:sldChg>
      <pc:sldChg chg="modSp">
        <pc:chgData name="Carmin J. Erickson" userId="S::cjerickson2@umary.edu::0365d252-2f02-481c-b5fd-458e9d9c9e73" providerId="AD" clId="Web-{A2075BA3-9B8E-47A5-997C-74CE9D38875B}" dt="2021-03-03T04:43:11.262" v="86" actId="20577"/>
        <pc:sldMkLst>
          <pc:docMk/>
          <pc:sldMk cId="2394047662" sldId="279"/>
        </pc:sldMkLst>
        <pc:spChg chg="mod">
          <ac:chgData name="Carmin J. Erickson" userId="S::cjerickson2@umary.edu::0365d252-2f02-481c-b5fd-458e9d9c9e73" providerId="AD" clId="Web-{A2075BA3-9B8E-47A5-997C-74CE9D38875B}" dt="2021-03-03T04:43:11.262" v="86" actId="20577"/>
          <ac:spMkLst>
            <pc:docMk/>
            <pc:sldMk cId="2394047662" sldId="279"/>
            <ac:spMk id="4" creationId="{52AD3C23-CCAA-4CE1-ADA7-2506FFF65E94}"/>
          </ac:spMkLst>
        </pc:spChg>
        <pc:spChg chg="mod">
          <ac:chgData name="Carmin J. Erickson" userId="S::cjerickson2@umary.edu::0365d252-2f02-481c-b5fd-458e9d9c9e73" providerId="AD" clId="Web-{A2075BA3-9B8E-47A5-997C-74CE9D38875B}" dt="2021-03-03T04:41:48.757" v="67" actId="20577"/>
          <ac:spMkLst>
            <pc:docMk/>
            <pc:sldMk cId="2394047662" sldId="279"/>
            <ac:spMk id="5" creationId="{0C69A8F6-6752-485D-8E74-8F5918CA2921}"/>
          </ac:spMkLst>
        </pc:spChg>
        <pc:spChg chg="mod">
          <ac:chgData name="Carmin J. Erickson" userId="S::cjerickson2@umary.edu::0365d252-2f02-481c-b5fd-458e9d9c9e73" providerId="AD" clId="Web-{A2075BA3-9B8E-47A5-997C-74CE9D38875B}" dt="2021-03-03T04:42:17.352" v="72" actId="20577"/>
          <ac:spMkLst>
            <pc:docMk/>
            <pc:sldMk cId="2394047662" sldId="279"/>
            <ac:spMk id="6" creationId="{E589FCD1-6803-422B-A192-0C4220CCC525}"/>
          </ac:spMkLst>
        </pc:spChg>
        <pc:spChg chg="mod">
          <ac:chgData name="Carmin J. Erickson" userId="S::cjerickson2@umary.edu::0365d252-2f02-481c-b5fd-458e9d9c9e73" providerId="AD" clId="Web-{A2075BA3-9B8E-47A5-997C-74CE9D38875B}" dt="2021-03-03T04:42:45.354" v="81" actId="20577"/>
          <ac:spMkLst>
            <pc:docMk/>
            <pc:sldMk cId="2394047662" sldId="279"/>
            <ac:spMk id="7" creationId="{105D306B-E1AB-467B-9F78-A3B814B9630D}"/>
          </ac:spMkLst>
        </pc:spChg>
        <pc:spChg chg="mod">
          <ac:chgData name="Carmin J. Erickson" userId="S::cjerickson2@umary.edu::0365d252-2f02-481c-b5fd-458e9d9c9e73" providerId="AD" clId="Web-{A2075BA3-9B8E-47A5-997C-74CE9D38875B}" dt="2021-03-03T04:42:51.088" v="82" actId="20577"/>
          <ac:spMkLst>
            <pc:docMk/>
            <pc:sldMk cId="2394047662" sldId="279"/>
            <ac:spMk id="8" creationId="{423153CF-34C2-4540-9096-44D6B6E3B63B}"/>
          </ac:spMkLst>
        </pc:spChg>
        <pc:spChg chg="mod">
          <ac:chgData name="Carmin J. Erickson" userId="S::cjerickson2@umary.edu::0365d252-2f02-481c-b5fd-458e9d9c9e73" providerId="AD" clId="Web-{A2075BA3-9B8E-47A5-997C-74CE9D38875B}" dt="2021-03-03T04:42:56.604" v="83" actId="20577"/>
          <ac:spMkLst>
            <pc:docMk/>
            <pc:sldMk cId="2394047662" sldId="279"/>
            <ac:spMk id="9" creationId="{2F73299B-BF9C-493F-88D4-5A5F93AE7138}"/>
          </ac:spMkLst>
        </pc:spChg>
        <pc:spChg chg="mod">
          <ac:chgData name="Carmin J. Erickson" userId="S::cjerickson2@umary.edu::0365d252-2f02-481c-b5fd-458e9d9c9e73" providerId="AD" clId="Web-{A2075BA3-9B8E-47A5-997C-74CE9D38875B}" dt="2021-03-03T04:41:59.320" v="69" actId="20577"/>
          <ac:spMkLst>
            <pc:docMk/>
            <pc:sldMk cId="2394047662" sldId="279"/>
            <ac:spMk id="10" creationId="{1DF80C9E-BD9A-43AF-AF57-48BC2ACE2CFC}"/>
          </ac:spMkLst>
        </pc:spChg>
        <pc:spChg chg="mod">
          <ac:chgData name="Carmin J. Erickson" userId="S::cjerickson2@umary.edu::0365d252-2f02-481c-b5fd-458e9d9c9e73" providerId="AD" clId="Web-{A2075BA3-9B8E-47A5-997C-74CE9D38875B}" dt="2021-03-03T04:41:54.882" v="68" actId="20577"/>
          <ac:spMkLst>
            <pc:docMk/>
            <pc:sldMk cId="2394047662" sldId="279"/>
            <ac:spMk id="11" creationId="{EFDAB614-4AD6-4D72-9B68-C0FBE7598D6A}"/>
          </ac:spMkLst>
        </pc:spChg>
      </pc:sldChg>
      <pc:sldChg chg="modSp">
        <pc:chgData name="Carmin J. Erickson" userId="S::cjerickson2@umary.edu::0365d252-2f02-481c-b5fd-458e9d9c9e73" providerId="AD" clId="Web-{A2075BA3-9B8E-47A5-997C-74CE9D38875B}" dt="2021-03-03T04:43:28.482" v="87" actId="1076"/>
        <pc:sldMkLst>
          <pc:docMk/>
          <pc:sldMk cId="3990149918" sldId="280"/>
        </pc:sldMkLst>
        <pc:spChg chg="mod">
          <ac:chgData name="Carmin J. Erickson" userId="S::cjerickson2@umary.edu::0365d252-2f02-481c-b5fd-458e9d9c9e73" providerId="AD" clId="Web-{A2075BA3-9B8E-47A5-997C-74CE9D38875B}" dt="2021-03-03T04:43:28.482" v="87" actId="1076"/>
          <ac:spMkLst>
            <pc:docMk/>
            <pc:sldMk cId="3990149918" sldId="280"/>
            <ac:spMk id="6" creationId="{28F0CE23-97B1-4E11-A1BF-B8A1F9FF60DA}"/>
          </ac:spMkLst>
        </pc:spChg>
      </pc:sldChg>
      <pc:sldChg chg="modSp">
        <pc:chgData name="Carmin J. Erickson" userId="S::cjerickson2@umary.edu::0365d252-2f02-481c-b5fd-458e9d9c9e73" providerId="AD" clId="Web-{A2075BA3-9B8E-47A5-997C-74CE9D38875B}" dt="2021-03-03T04:38:53.997" v="42" actId="20577"/>
        <pc:sldMkLst>
          <pc:docMk/>
          <pc:sldMk cId="476205535" sldId="282"/>
        </pc:sldMkLst>
        <pc:graphicFrameChg chg="modGraphic">
          <ac:chgData name="Carmin J. Erickson" userId="S::cjerickson2@umary.edu::0365d252-2f02-481c-b5fd-458e9d9c9e73" providerId="AD" clId="Web-{A2075BA3-9B8E-47A5-997C-74CE9D38875B}" dt="2021-03-03T04:38:53.997" v="42" actId="20577"/>
          <ac:graphicFrameMkLst>
            <pc:docMk/>
            <pc:sldMk cId="476205535" sldId="282"/>
            <ac:graphicFrameMk id="5" creationId="{86E2210D-86B9-4A81-B069-2B900865A1B0}"/>
          </ac:graphicFrameMkLst>
        </pc:graphicFrameChg>
      </pc:sldChg>
      <pc:sldChg chg="modSp">
        <pc:chgData name="Carmin J. Erickson" userId="S::cjerickson2@umary.edu::0365d252-2f02-481c-b5fd-458e9d9c9e73" providerId="AD" clId="Web-{A2075BA3-9B8E-47A5-997C-74CE9D38875B}" dt="2021-03-03T04:44:20.891" v="91" actId="20577"/>
        <pc:sldMkLst>
          <pc:docMk/>
          <pc:sldMk cId="1613268863" sldId="284"/>
        </pc:sldMkLst>
        <pc:graphicFrameChg chg="modGraphic">
          <ac:chgData name="Carmin J. Erickson" userId="S::cjerickson2@umary.edu::0365d252-2f02-481c-b5fd-458e9d9c9e73" providerId="AD" clId="Web-{A2075BA3-9B8E-47A5-997C-74CE9D38875B}" dt="2021-03-03T04:44:20.891" v="91" actId="20577"/>
          <ac:graphicFrameMkLst>
            <pc:docMk/>
            <pc:sldMk cId="1613268863" sldId="284"/>
            <ac:graphicFrameMk id="4" creationId="{9EE99236-1494-411C-A85B-F585CB6A52B8}"/>
          </ac:graphicFrameMkLst>
        </pc:graphicFrameChg>
      </pc:sldChg>
      <pc:sldChg chg="modSp">
        <pc:chgData name="Carmin J. Erickson" userId="S::cjerickson2@umary.edu::0365d252-2f02-481c-b5fd-458e9d9c9e73" providerId="AD" clId="Web-{A2075BA3-9B8E-47A5-997C-74CE9D38875B}" dt="2021-03-03T04:45:04.222" v="96" actId="20577"/>
        <pc:sldMkLst>
          <pc:docMk/>
          <pc:sldMk cId="887028582" sldId="285"/>
        </pc:sldMkLst>
        <pc:graphicFrameChg chg="modGraphic">
          <ac:chgData name="Carmin J. Erickson" userId="S::cjerickson2@umary.edu::0365d252-2f02-481c-b5fd-458e9d9c9e73" providerId="AD" clId="Web-{A2075BA3-9B8E-47A5-997C-74CE9D38875B}" dt="2021-03-03T04:45:04.222" v="96" actId="20577"/>
          <ac:graphicFrameMkLst>
            <pc:docMk/>
            <pc:sldMk cId="887028582" sldId="285"/>
            <ac:graphicFrameMk id="6" creationId="{E4F4D53B-6DE1-44D4-B1CC-F5DA46BD08F1}"/>
          </ac:graphicFrameMkLst>
        </pc:graphicFrameChg>
      </pc:sldChg>
      <pc:sldChg chg="modSp">
        <pc:chgData name="Carmin J. Erickson" userId="S::cjerickson2@umary.edu::0365d252-2f02-481c-b5fd-458e9d9c9e73" providerId="AD" clId="Web-{A2075BA3-9B8E-47A5-997C-74CE9D38875B}" dt="2021-03-03T04:45:35.661" v="101" actId="20577"/>
        <pc:sldMkLst>
          <pc:docMk/>
          <pc:sldMk cId="813370654" sldId="286"/>
        </pc:sldMkLst>
        <pc:spChg chg="mod">
          <ac:chgData name="Carmin J. Erickson" userId="S::cjerickson2@umary.edu::0365d252-2f02-481c-b5fd-458e9d9c9e73" providerId="AD" clId="Web-{A2075BA3-9B8E-47A5-997C-74CE9D38875B}" dt="2021-03-03T04:45:10.191" v="97" actId="20577"/>
          <ac:spMkLst>
            <pc:docMk/>
            <pc:sldMk cId="813370654" sldId="286"/>
            <ac:spMk id="4" creationId="{16481E2D-6CDC-4813-829D-5DBA26CE2522}"/>
          </ac:spMkLst>
        </pc:spChg>
        <pc:spChg chg="mod">
          <ac:chgData name="Carmin J. Erickson" userId="S::cjerickson2@umary.edu::0365d252-2f02-481c-b5fd-458e9d9c9e73" providerId="AD" clId="Web-{A2075BA3-9B8E-47A5-997C-74CE9D38875B}" dt="2021-03-03T04:45:15.785" v="98" actId="20577"/>
          <ac:spMkLst>
            <pc:docMk/>
            <pc:sldMk cId="813370654" sldId="286"/>
            <ac:spMk id="5" creationId="{CB2D8CEE-0C99-487D-998A-BB22F64B7D33}"/>
          </ac:spMkLst>
        </pc:spChg>
        <pc:spChg chg="mod">
          <ac:chgData name="Carmin J. Erickson" userId="S::cjerickson2@umary.edu::0365d252-2f02-481c-b5fd-458e9d9c9e73" providerId="AD" clId="Web-{A2075BA3-9B8E-47A5-997C-74CE9D38875B}" dt="2021-03-03T04:45:21.426" v="99" actId="20577"/>
          <ac:spMkLst>
            <pc:docMk/>
            <pc:sldMk cId="813370654" sldId="286"/>
            <ac:spMk id="6" creationId="{0A32B013-4215-43E2-A980-820DA5166535}"/>
          </ac:spMkLst>
        </pc:spChg>
        <pc:spChg chg="mod">
          <ac:chgData name="Carmin J. Erickson" userId="S::cjerickson2@umary.edu::0365d252-2f02-481c-b5fd-458e9d9c9e73" providerId="AD" clId="Web-{A2075BA3-9B8E-47A5-997C-74CE9D38875B}" dt="2021-03-03T04:45:27.083" v="100" actId="20577"/>
          <ac:spMkLst>
            <pc:docMk/>
            <pc:sldMk cId="813370654" sldId="286"/>
            <ac:spMk id="7" creationId="{B0B31E4B-5F52-44A3-8AC3-12C2A97F8AE9}"/>
          </ac:spMkLst>
        </pc:spChg>
        <pc:spChg chg="mod">
          <ac:chgData name="Carmin J. Erickson" userId="S::cjerickson2@umary.edu::0365d252-2f02-481c-b5fd-458e9d9c9e73" providerId="AD" clId="Web-{A2075BA3-9B8E-47A5-997C-74CE9D38875B}" dt="2021-03-03T04:45:35.661" v="101" actId="20577"/>
          <ac:spMkLst>
            <pc:docMk/>
            <pc:sldMk cId="813370654" sldId="286"/>
            <ac:spMk id="8" creationId="{1451ADE1-5BA5-4954-8956-1124B1E6FE0D}"/>
          </ac:spMkLst>
        </pc:spChg>
      </pc:sldChg>
      <pc:sldChg chg="modSp">
        <pc:chgData name="Carmin J. Erickson" userId="S::cjerickson2@umary.edu::0365d252-2f02-481c-b5fd-458e9d9c9e73" providerId="AD" clId="Web-{A2075BA3-9B8E-47A5-997C-74CE9D38875B}" dt="2021-03-03T04:36:00.425" v="38" actId="20577"/>
        <pc:sldMkLst>
          <pc:docMk/>
          <pc:sldMk cId="1791106860" sldId="287"/>
        </pc:sldMkLst>
        <pc:spChg chg="mod">
          <ac:chgData name="Carmin J. Erickson" userId="S::cjerickson2@umary.edu::0365d252-2f02-481c-b5fd-458e9d9c9e73" providerId="AD" clId="Web-{A2075BA3-9B8E-47A5-997C-74CE9D38875B}" dt="2021-03-03T04:36:00.425" v="38" actId="20577"/>
          <ac:spMkLst>
            <pc:docMk/>
            <pc:sldMk cId="1791106860" sldId="287"/>
            <ac:spMk id="16" creationId="{B84FF367-8070-4DF0-B659-DDB960459FD2}"/>
          </ac:spMkLst>
        </pc:spChg>
        <pc:picChg chg="mod">
          <ac:chgData name="Carmin J. Erickson" userId="S::cjerickson2@umary.edu::0365d252-2f02-481c-b5fd-458e9d9c9e73" providerId="AD" clId="Web-{A2075BA3-9B8E-47A5-997C-74CE9D38875B}" dt="2021-03-03T04:35:38.486" v="36" actId="1076"/>
          <ac:picMkLst>
            <pc:docMk/>
            <pc:sldMk cId="1791106860" sldId="287"/>
            <ac:picMk id="20" creationId="{FE18E4C3-EF96-4B19-BB6D-3DA6FB287419}"/>
          </ac:picMkLst>
        </pc:picChg>
      </pc:sldChg>
    </pc:docChg>
  </pc:docChgLst>
  <pc:docChgLst>
    <pc:chgData name="Sarah A. Fulton" userId="S::safulton1@umary.edu::3cb07a95-b07c-42db-b94f-9358fc323010" providerId="AD" clId="Web-{672A64BB-17E9-4376-B056-811519BCBCB2}"/>
    <pc:docChg chg="modSld">
      <pc:chgData name="Sarah A. Fulton" userId="S::safulton1@umary.edu::3cb07a95-b07c-42db-b94f-9358fc323010" providerId="AD" clId="Web-{672A64BB-17E9-4376-B056-811519BCBCB2}" dt="2021-03-11T21:12:01.325" v="6" actId="1076"/>
      <pc:docMkLst>
        <pc:docMk/>
      </pc:docMkLst>
      <pc:sldChg chg="addSp delSp modSp">
        <pc:chgData name="Sarah A. Fulton" userId="S::safulton1@umary.edu::3cb07a95-b07c-42db-b94f-9358fc323010" providerId="AD" clId="Web-{672A64BB-17E9-4376-B056-811519BCBCB2}" dt="2021-03-11T21:12:01.325" v="6" actId="1076"/>
        <pc:sldMkLst>
          <pc:docMk/>
          <pc:sldMk cId="1285223312" sldId="290"/>
        </pc:sldMkLst>
        <pc:spChg chg="mod">
          <ac:chgData name="Sarah A. Fulton" userId="S::safulton1@umary.edu::3cb07a95-b07c-42db-b94f-9358fc323010" providerId="AD" clId="Web-{672A64BB-17E9-4376-B056-811519BCBCB2}" dt="2021-03-11T21:11:58.247" v="5" actId="1076"/>
          <ac:spMkLst>
            <pc:docMk/>
            <pc:sldMk cId="1285223312" sldId="290"/>
            <ac:spMk id="10" creationId="{5DC5EC85-7E88-4D4A-9436-762D20C82B3C}"/>
          </ac:spMkLst>
        </pc:spChg>
        <pc:spChg chg="del">
          <ac:chgData name="Sarah A. Fulton" userId="S::safulton1@umary.edu::3cb07a95-b07c-42db-b94f-9358fc323010" providerId="AD" clId="Web-{672A64BB-17E9-4376-B056-811519BCBCB2}" dt="2021-03-11T21:11:42.106" v="0"/>
          <ac:spMkLst>
            <pc:docMk/>
            <pc:sldMk cId="1285223312" sldId="290"/>
            <ac:spMk id="13" creationId="{DF47DC2D-6837-4770-967D-98EE84B0D94B}"/>
          </ac:spMkLst>
        </pc:spChg>
        <pc:picChg chg="add mod ord">
          <ac:chgData name="Sarah A. Fulton" userId="S::safulton1@umary.edu::3cb07a95-b07c-42db-b94f-9358fc323010" providerId="AD" clId="Web-{672A64BB-17E9-4376-B056-811519BCBCB2}" dt="2021-03-11T21:12:01.325" v="6" actId="1076"/>
          <ac:picMkLst>
            <pc:docMk/>
            <pc:sldMk cId="1285223312" sldId="290"/>
            <ac:picMk id="3" creationId="{555E159C-96A5-402A-86F5-156D8C6C8039}"/>
          </ac:picMkLst>
        </pc:picChg>
      </pc:sldChg>
    </pc:docChg>
  </pc:docChgLst>
  <pc:docChgLst>
    <pc:chgData name="Kristen M. Brunelle" userId="f3d382e2-c7de-41a3-aa8e-ea92aa6e873a" providerId="ADAL" clId="{6496A36B-C04A-4E1A-A658-E7EDF38A926C}"/>
    <pc:docChg chg="undo custSel addSld delSld modSld sldOrd">
      <pc:chgData name="Kristen M. Brunelle" userId="f3d382e2-c7de-41a3-aa8e-ea92aa6e873a" providerId="ADAL" clId="{6496A36B-C04A-4E1A-A658-E7EDF38A926C}" dt="2021-08-03T02:14:02.241" v="3526" actId="1076"/>
      <pc:docMkLst>
        <pc:docMk/>
      </pc:docMkLst>
      <pc:sldChg chg="modNotesTx">
        <pc:chgData name="Kristen M. Brunelle" userId="f3d382e2-c7de-41a3-aa8e-ea92aa6e873a" providerId="ADAL" clId="{6496A36B-C04A-4E1A-A658-E7EDF38A926C}" dt="2021-08-02T02:59:33.253" v="29" actId="20577"/>
        <pc:sldMkLst>
          <pc:docMk/>
          <pc:sldMk cId="2246351709" sldId="261"/>
        </pc:sldMkLst>
      </pc:sldChg>
      <pc:sldChg chg="mod modShow">
        <pc:chgData name="Kristen M. Brunelle" userId="f3d382e2-c7de-41a3-aa8e-ea92aa6e873a" providerId="ADAL" clId="{6496A36B-C04A-4E1A-A658-E7EDF38A926C}" dt="2021-08-02T03:08:22.803" v="136" actId="729"/>
        <pc:sldMkLst>
          <pc:docMk/>
          <pc:sldMk cId="192650831" sldId="266"/>
        </pc:sldMkLst>
      </pc:sldChg>
      <pc:sldChg chg="mod modShow">
        <pc:chgData name="Kristen M. Brunelle" userId="f3d382e2-c7de-41a3-aa8e-ea92aa6e873a" providerId="ADAL" clId="{6496A36B-C04A-4E1A-A658-E7EDF38A926C}" dt="2021-07-18T22:37:18.086" v="3" actId="729"/>
        <pc:sldMkLst>
          <pc:docMk/>
          <pc:sldMk cId="323332559" sldId="271"/>
        </pc:sldMkLst>
      </pc:sldChg>
      <pc:sldChg chg="mod modShow">
        <pc:chgData name="Kristen M. Brunelle" userId="f3d382e2-c7de-41a3-aa8e-ea92aa6e873a" providerId="ADAL" clId="{6496A36B-C04A-4E1A-A658-E7EDF38A926C}" dt="2021-07-18T22:37:29.596" v="4" actId="729"/>
        <pc:sldMkLst>
          <pc:docMk/>
          <pc:sldMk cId="2046086048" sldId="272"/>
        </pc:sldMkLst>
      </pc:sldChg>
      <pc:sldChg chg="mod modShow">
        <pc:chgData name="Kristen M. Brunelle" userId="f3d382e2-c7de-41a3-aa8e-ea92aa6e873a" providerId="ADAL" clId="{6496A36B-C04A-4E1A-A658-E7EDF38A926C}" dt="2021-07-18T22:37:07.896" v="2" actId="729"/>
        <pc:sldMkLst>
          <pc:docMk/>
          <pc:sldMk cId="2394047662" sldId="279"/>
        </pc:sldMkLst>
      </pc:sldChg>
      <pc:sldChg chg="mod modShow">
        <pc:chgData name="Kristen M. Brunelle" userId="f3d382e2-c7de-41a3-aa8e-ea92aa6e873a" providerId="ADAL" clId="{6496A36B-C04A-4E1A-A658-E7EDF38A926C}" dt="2021-07-18T22:37:37.420" v="5" actId="729"/>
        <pc:sldMkLst>
          <pc:docMk/>
          <pc:sldMk cId="3990149918" sldId="280"/>
        </pc:sldMkLst>
      </pc:sldChg>
      <pc:sldChg chg="mod modShow">
        <pc:chgData name="Kristen M. Brunelle" userId="f3d382e2-c7de-41a3-aa8e-ea92aa6e873a" providerId="ADAL" clId="{6496A36B-C04A-4E1A-A658-E7EDF38A926C}" dt="2021-07-18T22:36:43.897" v="0" actId="729"/>
        <pc:sldMkLst>
          <pc:docMk/>
          <pc:sldMk cId="476205535" sldId="282"/>
        </pc:sldMkLst>
      </pc:sldChg>
      <pc:sldChg chg="mod modShow">
        <pc:chgData name="Kristen M. Brunelle" userId="f3d382e2-c7de-41a3-aa8e-ea92aa6e873a" providerId="ADAL" clId="{6496A36B-C04A-4E1A-A658-E7EDF38A926C}" dt="2021-07-18T22:37:01.171" v="1" actId="729"/>
        <pc:sldMkLst>
          <pc:docMk/>
          <pc:sldMk cId="2428341986" sldId="283"/>
        </pc:sldMkLst>
      </pc:sldChg>
      <pc:sldChg chg="mod modShow">
        <pc:chgData name="Kristen M. Brunelle" userId="f3d382e2-c7de-41a3-aa8e-ea92aa6e873a" providerId="ADAL" clId="{6496A36B-C04A-4E1A-A658-E7EDF38A926C}" dt="2021-07-18T22:37:46.367" v="6" actId="729"/>
        <pc:sldMkLst>
          <pc:docMk/>
          <pc:sldMk cId="1613268863" sldId="284"/>
        </pc:sldMkLst>
      </pc:sldChg>
      <pc:sldChg chg="mod modShow">
        <pc:chgData name="Kristen M. Brunelle" userId="f3d382e2-c7de-41a3-aa8e-ea92aa6e873a" providerId="ADAL" clId="{6496A36B-C04A-4E1A-A658-E7EDF38A926C}" dt="2021-07-18T22:37:57.002" v="7" actId="729"/>
        <pc:sldMkLst>
          <pc:docMk/>
          <pc:sldMk cId="887028582" sldId="285"/>
        </pc:sldMkLst>
      </pc:sldChg>
      <pc:sldChg chg="addSp delSp modSp new mod modClrScheme chgLayout">
        <pc:chgData name="Kristen M. Brunelle" userId="f3d382e2-c7de-41a3-aa8e-ea92aa6e873a" providerId="ADAL" clId="{6496A36B-C04A-4E1A-A658-E7EDF38A926C}" dt="2021-08-03T02:06:12.182" v="3146" actId="1076"/>
        <pc:sldMkLst>
          <pc:docMk/>
          <pc:sldMk cId="2278812862" sldId="293"/>
        </pc:sldMkLst>
        <pc:spChg chg="mod ord">
          <ac:chgData name="Kristen M. Brunelle" userId="f3d382e2-c7de-41a3-aa8e-ea92aa6e873a" providerId="ADAL" clId="{6496A36B-C04A-4E1A-A658-E7EDF38A926C}" dt="2021-08-03T02:00:31.502" v="2840" actId="700"/>
          <ac:spMkLst>
            <pc:docMk/>
            <pc:sldMk cId="2278812862" sldId="293"/>
            <ac:spMk id="2" creationId="{904B7818-FED9-4445-B034-1C2CDDF52C8B}"/>
          </ac:spMkLst>
        </pc:spChg>
        <pc:spChg chg="del mod ord">
          <ac:chgData name="Kristen M. Brunelle" userId="f3d382e2-c7de-41a3-aa8e-ea92aa6e873a" providerId="ADAL" clId="{6496A36B-C04A-4E1A-A658-E7EDF38A926C}" dt="2021-08-03T02:00:31.502" v="2840" actId="700"/>
          <ac:spMkLst>
            <pc:docMk/>
            <pc:sldMk cId="2278812862" sldId="293"/>
            <ac:spMk id="3" creationId="{267A1BC5-9C51-4198-86DC-FBFBA4633BC8}"/>
          </ac:spMkLst>
        </pc:spChg>
        <pc:spChg chg="del">
          <ac:chgData name="Kristen M. Brunelle" userId="f3d382e2-c7de-41a3-aa8e-ea92aa6e873a" providerId="ADAL" clId="{6496A36B-C04A-4E1A-A658-E7EDF38A926C}" dt="2021-08-03T02:00:31.502" v="2840" actId="700"/>
          <ac:spMkLst>
            <pc:docMk/>
            <pc:sldMk cId="2278812862" sldId="293"/>
            <ac:spMk id="4" creationId="{0A58B6B8-D06F-4290-B06F-36E089F92D84}"/>
          </ac:spMkLst>
        </pc:spChg>
        <pc:spChg chg="add del mod ord">
          <ac:chgData name="Kristen M. Brunelle" userId="f3d382e2-c7de-41a3-aa8e-ea92aa6e873a" providerId="ADAL" clId="{6496A36B-C04A-4E1A-A658-E7EDF38A926C}" dt="2021-08-03T02:05:37.002" v="3143" actId="12084"/>
          <ac:spMkLst>
            <pc:docMk/>
            <pc:sldMk cId="2278812862" sldId="293"/>
            <ac:spMk id="5" creationId="{BE4BC69D-992F-433A-888D-5D9E4E3C8903}"/>
          </ac:spMkLst>
        </pc:spChg>
        <pc:graphicFrameChg chg="add del modGraphic">
          <ac:chgData name="Kristen M. Brunelle" userId="f3d382e2-c7de-41a3-aa8e-ea92aa6e873a" providerId="ADAL" clId="{6496A36B-C04A-4E1A-A658-E7EDF38A926C}" dt="2021-08-03T02:02:00.309" v="2842" actId="1032"/>
          <ac:graphicFrameMkLst>
            <pc:docMk/>
            <pc:sldMk cId="2278812862" sldId="293"/>
            <ac:graphicFrameMk id="6" creationId="{FD204DB2-627A-40AE-A467-D35659498160}"/>
          </ac:graphicFrameMkLst>
        </pc:graphicFrameChg>
        <pc:graphicFrameChg chg="add del modGraphic">
          <ac:chgData name="Kristen M. Brunelle" userId="f3d382e2-c7de-41a3-aa8e-ea92aa6e873a" providerId="ADAL" clId="{6496A36B-C04A-4E1A-A658-E7EDF38A926C}" dt="2021-08-03T02:03:45.216" v="2844" actId="1032"/>
          <ac:graphicFrameMkLst>
            <pc:docMk/>
            <pc:sldMk cId="2278812862" sldId="293"/>
            <ac:graphicFrameMk id="7" creationId="{3D519A9B-781C-4972-8A99-C080F888D946}"/>
          </ac:graphicFrameMkLst>
        </pc:graphicFrameChg>
        <pc:graphicFrameChg chg="add mod">
          <ac:chgData name="Kristen M. Brunelle" userId="f3d382e2-c7de-41a3-aa8e-ea92aa6e873a" providerId="ADAL" clId="{6496A36B-C04A-4E1A-A658-E7EDF38A926C}" dt="2021-08-03T02:06:12.182" v="3146" actId="1076"/>
          <ac:graphicFrameMkLst>
            <pc:docMk/>
            <pc:sldMk cId="2278812862" sldId="293"/>
            <ac:graphicFrameMk id="8" creationId="{824D088C-F4BB-4638-A73A-6A1BEC10AE54}"/>
          </ac:graphicFrameMkLst>
        </pc:graphicFrameChg>
      </pc:sldChg>
      <pc:sldChg chg="addSp delSp modSp new mod">
        <pc:chgData name="Kristen M. Brunelle" userId="f3d382e2-c7de-41a3-aa8e-ea92aa6e873a" providerId="ADAL" clId="{6496A36B-C04A-4E1A-A658-E7EDF38A926C}" dt="2021-08-03T01:49:54.819" v="2232" actId="20577"/>
        <pc:sldMkLst>
          <pc:docMk/>
          <pc:sldMk cId="2657791894" sldId="294"/>
        </pc:sldMkLst>
        <pc:spChg chg="mod">
          <ac:chgData name="Kristen M. Brunelle" userId="f3d382e2-c7de-41a3-aa8e-ea92aa6e873a" providerId="ADAL" clId="{6496A36B-C04A-4E1A-A658-E7EDF38A926C}" dt="2021-08-02T03:05:57.460" v="124" actId="1076"/>
          <ac:spMkLst>
            <pc:docMk/>
            <pc:sldMk cId="2657791894" sldId="294"/>
            <ac:spMk id="2" creationId="{2FC3B673-EDFE-41D1-9B77-956D5C8FF637}"/>
          </ac:spMkLst>
        </pc:spChg>
        <pc:spChg chg="del">
          <ac:chgData name="Kristen M. Brunelle" userId="f3d382e2-c7de-41a3-aa8e-ea92aa6e873a" providerId="ADAL" clId="{6496A36B-C04A-4E1A-A658-E7EDF38A926C}" dt="2021-08-02T03:03:40.493" v="97" actId="1032"/>
          <ac:spMkLst>
            <pc:docMk/>
            <pc:sldMk cId="2657791894" sldId="294"/>
            <ac:spMk id="3" creationId="{9A8B0A36-19F3-42F8-B112-9CE1344619F3}"/>
          </ac:spMkLst>
        </pc:spChg>
        <pc:graphicFrameChg chg="add mod modGraphic">
          <ac:chgData name="Kristen M. Brunelle" userId="f3d382e2-c7de-41a3-aa8e-ea92aa6e873a" providerId="ADAL" clId="{6496A36B-C04A-4E1A-A658-E7EDF38A926C}" dt="2021-08-03T01:49:54.819" v="2232" actId="20577"/>
          <ac:graphicFrameMkLst>
            <pc:docMk/>
            <pc:sldMk cId="2657791894" sldId="294"/>
            <ac:graphicFrameMk id="4" creationId="{7177034C-EF9C-40CD-8805-22EEDD6AE2EE}"/>
          </ac:graphicFrameMkLst>
        </pc:graphicFrameChg>
      </pc:sldChg>
      <pc:sldChg chg="new del">
        <pc:chgData name="Kristen M. Brunelle" userId="f3d382e2-c7de-41a3-aa8e-ea92aa6e873a" providerId="ADAL" clId="{6496A36B-C04A-4E1A-A658-E7EDF38A926C}" dt="2021-08-02T03:02:19.079" v="63" actId="680"/>
        <pc:sldMkLst>
          <pc:docMk/>
          <pc:sldMk cId="3226149413" sldId="294"/>
        </pc:sldMkLst>
      </pc:sldChg>
      <pc:sldChg chg="modSp add mod">
        <pc:chgData name="Kristen M. Brunelle" userId="f3d382e2-c7de-41a3-aa8e-ea92aa6e873a" providerId="ADAL" clId="{6496A36B-C04A-4E1A-A658-E7EDF38A926C}" dt="2021-08-03T01:58:34.341" v="2839" actId="120"/>
        <pc:sldMkLst>
          <pc:docMk/>
          <pc:sldMk cId="3018233210" sldId="295"/>
        </pc:sldMkLst>
        <pc:graphicFrameChg chg="mod modGraphic">
          <ac:chgData name="Kristen M. Brunelle" userId="f3d382e2-c7de-41a3-aa8e-ea92aa6e873a" providerId="ADAL" clId="{6496A36B-C04A-4E1A-A658-E7EDF38A926C}" dt="2021-08-03T01:58:34.341" v="2839" actId="120"/>
          <ac:graphicFrameMkLst>
            <pc:docMk/>
            <pc:sldMk cId="3018233210" sldId="295"/>
            <ac:graphicFrameMk id="4" creationId="{7177034C-EF9C-40CD-8805-22EEDD6AE2EE}"/>
          </ac:graphicFrameMkLst>
        </pc:graphicFrameChg>
      </pc:sldChg>
      <pc:sldChg chg="addSp delSp modSp new mod modClrScheme modAnim chgLayout modNotesTx">
        <pc:chgData name="Kristen M. Brunelle" userId="f3d382e2-c7de-41a3-aa8e-ea92aa6e873a" providerId="ADAL" clId="{6496A36B-C04A-4E1A-A658-E7EDF38A926C}" dt="2021-08-03T02:08:03.201" v="3272" actId="20577"/>
        <pc:sldMkLst>
          <pc:docMk/>
          <pc:sldMk cId="3302725404" sldId="296"/>
        </pc:sldMkLst>
        <pc:spChg chg="mod ord">
          <ac:chgData name="Kristen M. Brunelle" userId="f3d382e2-c7de-41a3-aa8e-ea92aa6e873a" providerId="ADAL" clId="{6496A36B-C04A-4E1A-A658-E7EDF38A926C}" dt="2021-08-02T03:30:00.311" v="701" actId="700"/>
          <ac:spMkLst>
            <pc:docMk/>
            <pc:sldMk cId="3302725404" sldId="296"/>
            <ac:spMk id="2" creationId="{DB2099BF-39CC-481D-B853-5F8046592FCA}"/>
          </ac:spMkLst>
        </pc:spChg>
        <pc:spChg chg="del">
          <ac:chgData name="Kristen M. Brunelle" userId="f3d382e2-c7de-41a3-aa8e-ea92aa6e873a" providerId="ADAL" clId="{6496A36B-C04A-4E1A-A658-E7EDF38A926C}" dt="2021-08-02T03:28:25.836" v="660" actId="21"/>
          <ac:spMkLst>
            <pc:docMk/>
            <pc:sldMk cId="3302725404" sldId="296"/>
            <ac:spMk id="3" creationId="{8009F8CC-41B5-4688-B3EE-3AE6CF7CE95B}"/>
          </ac:spMkLst>
        </pc:spChg>
        <pc:spChg chg="del mod ord">
          <ac:chgData name="Kristen M. Brunelle" userId="f3d382e2-c7de-41a3-aa8e-ea92aa6e873a" providerId="ADAL" clId="{6496A36B-C04A-4E1A-A658-E7EDF38A926C}" dt="2021-08-02T03:30:00.311" v="701" actId="700"/>
          <ac:spMkLst>
            <pc:docMk/>
            <pc:sldMk cId="3302725404" sldId="296"/>
            <ac:spMk id="4" creationId="{41E4BF2D-34BF-4784-A254-CCC517B4942C}"/>
          </ac:spMkLst>
        </pc:spChg>
        <pc:spChg chg="add mod ord">
          <ac:chgData name="Kristen M. Brunelle" userId="f3d382e2-c7de-41a3-aa8e-ea92aa6e873a" providerId="ADAL" clId="{6496A36B-C04A-4E1A-A658-E7EDF38A926C}" dt="2021-08-02T03:30:00.311" v="701" actId="700"/>
          <ac:spMkLst>
            <pc:docMk/>
            <pc:sldMk cId="3302725404" sldId="296"/>
            <ac:spMk id="17" creationId="{1642CEA9-D59D-4C25-89AB-6C81FF23CB31}"/>
          </ac:spMkLst>
        </pc:spChg>
        <pc:picChg chg="add mod">
          <ac:chgData name="Kristen M. Brunelle" userId="f3d382e2-c7de-41a3-aa8e-ea92aa6e873a" providerId="ADAL" clId="{6496A36B-C04A-4E1A-A658-E7EDF38A926C}" dt="2021-08-02T03:30:23.914" v="708" actId="1076"/>
          <ac:picMkLst>
            <pc:docMk/>
            <pc:sldMk cId="3302725404" sldId="296"/>
            <ac:picMk id="6" creationId="{5474C6F1-2115-4357-A912-7E4920F99B11}"/>
          </ac:picMkLst>
        </pc:picChg>
        <pc:picChg chg="add mod">
          <ac:chgData name="Kristen M. Brunelle" userId="f3d382e2-c7de-41a3-aa8e-ea92aa6e873a" providerId="ADAL" clId="{6496A36B-C04A-4E1A-A658-E7EDF38A926C}" dt="2021-08-02T03:30:21.374" v="707" actId="1076"/>
          <ac:picMkLst>
            <pc:docMk/>
            <pc:sldMk cId="3302725404" sldId="296"/>
            <ac:picMk id="8" creationId="{19872248-8F16-42E0-B045-DEA7E4CE5131}"/>
          </ac:picMkLst>
        </pc:picChg>
        <pc:picChg chg="add mod">
          <ac:chgData name="Kristen M. Brunelle" userId="f3d382e2-c7de-41a3-aa8e-ea92aa6e873a" providerId="ADAL" clId="{6496A36B-C04A-4E1A-A658-E7EDF38A926C}" dt="2021-08-02T03:30:11.239" v="703" actId="1076"/>
          <ac:picMkLst>
            <pc:docMk/>
            <pc:sldMk cId="3302725404" sldId="296"/>
            <ac:picMk id="10" creationId="{7C5ECCC5-3777-42C0-8D02-869A507E4AE7}"/>
          </ac:picMkLst>
        </pc:picChg>
        <pc:picChg chg="add mod">
          <ac:chgData name="Kristen M. Brunelle" userId="f3d382e2-c7de-41a3-aa8e-ea92aa6e873a" providerId="ADAL" clId="{6496A36B-C04A-4E1A-A658-E7EDF38A926C}" dt="2021-08-02T03:30:18.697" v="706" actId="1076"/>
          <ac:picMkLst>
            <pc:docMk/>
            <pc:sldMk cId="3302725404" sldId="296"/>
            <ac:picMk id="12" creationId="{9DC04EE4-B7EA-49AF-B161-4B48D54FE527}"/>
          </ac:picMkLst>
        </pc:picChg>
        <pc:picChg chg="add mod">
          <ac:chgData name="Kristen M. Brunelle" userId="f3d382e2-c7de-41a3-aa8e-ea92aa6e873a" providerId="ADAL" clId="{6496A36B-C04A-4E1A-A658-E7EDF38A926C}" dt="2021-08-02T03:30:13.975" v="704" actId="1076"/>
          <ac:picMkLst>
            <pc:docMk/>
            <pc:sldMk cId="3302725404" sldId="296"/>
            <ac:picMk id="14" creationId="{DE6EC4AD-7C81-46B1-A3A5-BD8E9E864CB5}"/>
          </ac:picMkLst>
        </pc:picChg>
        <pc:picChg chg="add mod">
          <ac:chgData name="Kristen M. Brunelle" userId="f3d382e2-c7de-41a3-aa8e-ea92aa6e873a" providerId="ADAL" clId="{6496A36B-C04A-4E1A-A658-E7EDF38A926C}" dt="2021-08-02T03:30:15.485" v="705" actId="1076"/>
          <ac:picMkLst>
            <pc:docMk/>
            <pc:sldMk cId="3302725404" sldId="296"/>
            <ac:picMk id="16" creationId="{C5646408-FBA7-4591-AAA4-A46BE8FD05B8}"/>
          </ac:picMkLst>
        </pc:picChg>
      </pc:sldChg>
      <pc:sldChg chg="modSp new mod">
        <pc:chgData name="Kristen M. Brunelle" userId="f3d382e2-c7de-41a3-aa8e-ea92aa6e873a" providerId="ADAL" clId="{6496A36B-C04A-4E1A-A658-E7EDF38A926C}" dt="2021-08-02T03:31:18.620" v="732" actId="20577"/>
        <pc:sldMkLst>
          <pc:docMk/>
          <pc:sldMk cId="845243645" sldId="297"/>
        </pc:sldMkLst>
        <pc:spChg chg="mod">
          <ac:chgData name="Kristen M. Brunelle" userId="f3d382e2-c7de-41a3-aa8e-ea92aa6e873a" providerId="ADAL" clId="{6496A36B-C04A-4E1A-A658-E7EDF38A926C}" dt="2021-08-02T03:31:18.620" v="732" actId="20577"/>
          <ac:spMkLst>
            <pc:docMk/>
            <pc:sldMk cId="845243645" sldId="297"/>
            <ac:spMk id="2" creationId="{BAD99C90-95B2-438A-B1D8-CC7480B55057}"/>
          </ac:spMkLst>
        </pc:spChg>
      </pc:sldChg>
      <pc:sldChg chg="addSp delSp modSp add mod ord modClrScheme chgLayout">
        <pc:chgData name="Kristen M. Brunelle" userId="f3d382e2-c7de-41a3-aa8e-ea92aa6e873a" providerId="ADAL" clId="{6496A36B-C04A-4E1A-A658-E7EDF38A926C}" dt="2021-08-03T02:10:31.878" v="3498" actId="20577"/>
        <pc:sldMkLst>
          <pc:docMk/>
          <pc:sldMk cId="1560180056" sldId="298"/>
        </pc:sldMkLst>
        <pc:spChg chg="mod ord">
          <ac:chgData name="Kristen M. Brunelle" userId="f3d382e2-c7de-41a3-aa8e-ea92aa6e873a" providerId="ADAL" clId="{6496A36B-C04A-4E1A-A658-E7EDF38A926C}" dt="2021-08-03T02:08:23.482" v="3273" actId="700"/>
          <ac:spMkLst>
            <pc:docMk/>
            <pc:sldMk cId="1560180056" sldId="298"/>
            <ac:spMk id="2" creationId="{904B7818-FED9-4445-B034-1C2CDDF52C8B}"/>
          </ac:spMkLst>
        </pc:spChg>
        <pc:spChg chg="del mod ord">
          <ac:chgData name="Kristen M. Brunelle" userId="f3d382e2-c7de-41a3-aa8e-ea92aa6e873a" providerId="ADAL" clId="{6496A36B-C04A-4E1A-A658-E7EDF38A926C}" dt="2021-08-03T02:08:23.482" v="3273" actId="700"/>
          <ac:spMkLst>
            <pc:docMk/>
            <pc:sldMk cId="1560180056" sldId="298"/>
            <ac:spMk id="3" creationId="{267A1BC5-9C51-4198-86DC-FBFBA4633BC8}"/>
          </ac:spMkLst>
        </pc:spChg>
        <pc:spChg chg="del">
          <ac:chgData name="Kristen M. Brunelle" userId="f3d382e2-c7de-41a3-aa8e-ea92aa6e873a" providerId="ADAL" clId="{6496A36B-C04A-4E1A-A658-E7EDF38A926C}" dt="2021-08-03T02:08:23.482" v="3273" actId="700"/>
          <ac:spMkLst>
            <pc:docMk/>
            <pc:sldMk cId="1560180056" sldId="298"/>
            <ac:spMk id="4" creationId="{0A58B6B8-D06F-4290-B06F-36E089F92D84}"/>
          </ac:spMkLst>
        </pc:spChg>
        <pc:spChg chg="add del mod ord">
          <ac:chgData name="Kristen M. Brunelle" userId="f3d382e2-c7de-41a3-aa8e-ea92aa6e873a" providerId="ADAL" clId="{6496A36B-C04A-4E1A-A658-E7EDF38A926C}" dt="2021-08-03T02:10:14.092" v="3494" actId="12084"/>
          <ac:spMkLst>
            <pc:docMk/>
            <pc:sldMk cId="1560180056" sldId="298"/>
            <ac:spMk id="5" creationId="{2F3B469F-39A3-48A2-B683-37FED51C90D6}"/>
          </ac:spMkLst>
        </pc:spChg>
        <pc:graphicFrameChg chg="add del mod modGraphic">
          <ac:chgData name="Kristen M. Brunelle" userId="f3d382e2-c7de-41a3-aa8e-ea92aa6e873a" providerId="ADAL" clId="{6496A36B-C04A-4E1A-A658-E7EDF38A926C}" dt="2021-08-03T02:08:59.520" v="3290" actId="1032"/>
          <ac:graphicFrameMkLst>
            <pc:docMk/>
            <pc:sldMk cId="1560180056" sldId="298"/>
            <ac:graphicFrameMk id="6" creationId="{0B81E073-0D8E-4C09-BE67-185465714F71}"/>
          </ac:graphicFrameMkLst>
        </pc:graphicFrameChg>
        <pc:graphicFrameChg chg="add mod">
          <ac:chgData name="Kristen M. Brunelle" userId="f3d382e2-c7de-41a3-aa8e-ea92aa6e873a" providerId="ADAL" clId="{6496A36B-C04A-4E1A-A658-E7EDF38A926C}" dt="2021-08-03T02:10:31.878" v="3498" actId="20577"/>
          <ac:graphicFrameMkLst>
            <pc:docMk/>
            <pc:sldMk cId="1560180056" sldId="298"/>
            <ac:graphicFrameMk id="7" creationId="{31897460-85D7-49C6-B985-6BBC5A117AB5}"/>
          </ac:graphicFrameMkLst>
        </pc:graphicFrameChg>
      </pc:sldChg>
      <pc:sldChg chg="addSp delSp modSp add mod ord">
        <pc:chgData name="Kristen M. Brunelle" userId="f3d382e2-c7de-41a3-aa8e-ea92aa6e873a" providerId="ADAL" clId="{6496A36B-C04A-4E1A-A658-E7EDF38A926C}" dt="2021-08-02T03:36:27.867" v="779" actId="1036"/>
        <pc:sldMkLst>
          <pc:docMk/>
          <pc:sldMk cId="311949996" sldId="299"/>
        </pc:sldMkLst>
        <pc:spChg chg="mod">
          <ac:chgData name="Kristen M. Brunelle" userId="f3d382e2-c7de-41a3-aa8e-ea92aa6e873a" providerId="ADAL" clId="{6496A36B-C04A-4E1A-A658-E7EDF38A926C}" dt="2021-08-02T03:32:22.222" v="750" actId="20577"/>
          <ac:spMkLst>
            <pc:docMk/>
            <pc:sldMk cId="311949996" sldId="299"/>
            <ac:spMk id="2" creationId="{DB2099BF-39CC-481D-B853-5F8046592FCA}"/>
          </ac:spMkLst>
        </pc:spChg>
        <pc:spChg chg="del">
          <ac:chgData name="Kristen M. Brunelle" userId="f3d382e2-c7de-41a3-aa8e-ea92aa6e873a" providerId="ADAL" clId="{6496A36B-C04A-4E1A-A658-E7EDF38A926C}" dt="2021-08-02T03:35:22.062" v="757" actId="931"/>
          <ac:spMkLst>
            <pc:docMk/>
            <pc:sldMk cId="311949996" sldId="299"/>
            <ac:spMk id="17" creationId="{1642CEA9-D59D-4C25-89AB-6C81FF23CB31}"/>
          </ac:spMkLst>
        </pc:spChg>
        <pc:picChg chg="add mod">
          <ac:chgData name="Kristen M. Brunelle" userId="f3d382e2-c7de-41a3-aa8e-ea92aa6e873a" providerId="ADAL" clId="{6496A36B-C04A-4E1A-A658-E7EDF38A926C}" dt="2021-08-02T03:36:27.867" v="779" actId="1036"/>
          <ac:picMkLst>
            <pc:docMk/>
            <pc:sldMk cId="311949996" sldId="299"/>
            <ac:picMk id="4" creationId="{87550A48-106A-4EBE-9AB1-9B4EF14FD6A3}"/>
          </ac:picMkLst>
        </pc:picChg>
        <pc:picChg chg="del">
          <ac:chgData name="Kristen M. Brunelle" userId="f3d382e2-c7de-41a3-aa8e-ea92aa6e873a" providerId="ADAL" clId="{6496A36B-C04A-4E1A-A658-E7EDF38A926C}" dt="2021-08-02T03:32:24.911" v="751" actId="21"/>
          <ac:picMkLst>
            <pc:docMk/>
            <pc:sldMk cId="311949996" sldId="299"/>
            <ac:picMk id="6" creationId="{5474C6F1-2115-4357-A912-7E4920F99B11}"/>
          </ac:picMkLst>
        </pc:picChg>
        <pc:picChg chg="add mod">
          <ac:chgData name="Kristen M. Brunelle" userId="f3d382e2-c7de-41a3-aa8e-ea92aa6e873a" providerId="ADAL" clId="{6496A36B-C04A-4E1A-A658-E7EDF38A926C}" dt="2021-08-02T03:36:22.013" v="776" actId="1076"/>
          <ac:picMkLst>
            <pc:docMk/>
            <pc:sldMk cId="311949996" sldId="299"/>
            <ac:picMk id="7" creationId="{4D433921-89CE-4FF9-B6CA-5A052FB0E3F5}"/>
          </ac:picMkLst>
        </pc:picChg>
        <pc:picChg chg="del">
          <ac:chgData name="Kristen M. Brunelle" userId="f3d382e2-c7de-41a3-aa8e-ea92aa6e873a" providerId="ADAL" clId="{6496A36B-C04A-4E1A-A658-E7EDF38A926C}" dt="2021-08-02T03:32:26.588" v="752" actId="21"/>
          <ac:picMkLst>
            <pc:docMk/>
            <pc:sldMk cId="311949996" sldId="299"/>
            <ac:picMk id="8" creationId="{19872248-8F16-42E0-B045-DEA7E4CE5131}"/>
          </ac:picMkLst>
        </pc:picChg>
        <pc:picChg chg="del">
          <ac:chgData name="Kristen M. Brunelle" userId="f3d382e2-c7de-41a3-aa8e-ea92aa6e873a" providerId="ADAL" clId="{6496A36B-C04A-4E1A-A658-E7EDF38A926C}" dt="2021-08-02T03:32:34.119" v="754" actId="21"/>
          <ac:picMkLst>
            <pc:docMk/>
            <pc:sldMk cId="311949996" sldId="299"/>
            <ac:picMk id="10" creationId="{7C5ECCC5-3777-42C0-8D02-869A507E4AE7}"/>
          </ac:picMkLst>
        </pc:picChg>
        <pc:picChg chg="add mod">
          <ac:chgData name="Kristen M. Brunelle" userId="f3d382e2-c7de-41a3-aa8e-ea92aa6e873a" providerId="ADAL" clId="{6496A36B-C04A-4E1A-A658-E7EDF38A926C}" dt="2021-08-02T03:36:17.106" v="774" actId="1076"/>
          <ac:picMkLst>
            <pc:docMk/>
            <pc:sldMk cId="311949996" sldId="299"/>
            <ac:picMk id="11" creationId="{43962A1F-E2FD-4914-BE0F-3CCB57629C29}"/>
          </ac:picMkLst>
        </pc:picChg>
        <pc:picChg chg="del">
          <ac:chgData name="Kristen M. Brunelle" userId="f3d382e2-c7de-41a3-aa8e-ea92aa6e873a" providerId="ADAL" clId="{6496A36B-C04A-4E1A-A658-E7EDF38A926C}" dt="2021-08-02T03:32:30.026" v="753" actId="21"/>
          <ac:picMkLst>
            <pc:docMk/>
            <pc:sldMk cId="311949996" sldId="299"/>
            <ac:picMk id="12" creationId="{9DC04EE4-B7EA-49AF-B161-4B48D54FE527}"/>
          </ac:picMkLst>
        </pc:picChg>
        <pc:picChg chg="del">
          <ac:chgData name="Kristen M. Brunelle" userId="f3d382e2-c7de-41a3-aa8e-ea92aa6e873a" providerId="ADAL" clId="{6496A36B-C04A-4E1A-A658-E7EDF38A926C}" dt="2021-08-02T03:32:38.645" v="755" actId="21"/>
          <ac:picMkLst>
            <pc:docMk/>
            <pc:sldMk cId="311949996" sldId="299"/>
            <ac:picMk id="14" creationId="{DE6EC4AD-7C81-46B1-A3A5-BD8E9E864CB5}"/>
          </ac:picMkLst>
        </pc:picChg>
        <pc:picChg chg="add mod">
          <ac:chgData name="Kristen M. Brunelle" userId="f3d382e2-c7de-41a3-aa8e-ea92aa6e873a" providerId="ADAL" clId="{6496A36B-C04A-4E1A-A658-E7EDF38A926C}" dt="2021-08-02T03:36:23.618" v="777" actId="1076"/>
          <ac:picMkLst>
            <pc:docMk/>
            <pc:sldMk cId="311949996" sldId="299"/>
            <ac:picMk id="15" creationId="{852431FB-2813-4197-A430-0791DC1E2C1E}"/>
          </ac:picMkLst>
        </pc:picChg>
        <pc:picChg chg="del">
          <ac:chgData name="Kristen M. Brunelle" userId="f3d382e2-c7de-41a3-aa8e-ea92aa6e873a" providerId="ADAL" clId="{6496A36B-C04A-4E1A-A658-E7EDF38A926C}" dt="2021-08-02T03:32:41.379" v="756" actId="21"/>
          <ac:picMkLst>
            <pc:docMk/>
            <pc:sldMk cId="311949996" sldId="299"/>
            <ac:picMk id="16" creationId="{C5646408-FBA7-4591-AAA4-A46BE8FD05B8}"/>
          </ac:picMkLst>
        </pc:picChg>
      </pc:sldChg>
      <pc:sldChg chg="addSp delSp modSp new mod">
        <pc:chgData name="Kristen M. Brunelle" userId="f3d382e2-c7de-41a3-aa8e-ea92aa6e873a" providerId="ADAL" clId="{6496A36B-C04A-4E1A-A658-E7EDF38A926C}" dt="2021-08-03T02:14:02.241" v="3526" actId="1076"/>
        <pc:sldMkLst>
          <pc:docMk/>
          <pc:sldMk cId="2047524147" sldId="300"/>
        </pc:sldMkLst>
        <pc:spChg chg="add del">
          <ac:chgData name="Kristen M. Brunelle" userId="f3d382e2-c7de-41a3-aa8e-ea92aa6e873a" providerId="ADAL" clId="{6496A36B-C04A-4E1A-A658-E7EDF38A926C}" dt="2021-08-03T02:13:02.148" v="3508" actId="931"/>
          <ac:spMkLst>
            <pc:docMk/>
            <pc:sldMk cId="2047524147" sldId="300"/>
            <ac:spMk id="3" creationId="{644E5D1D-9D84-42BD-9851-D226811E4BB0}"/>
          </ac:spMkLst>
        </pc:spChg>
        <pc:spChg chg="add del mod">
          <ac:chgData name="Kristen M. Brunelle" userId="f3d382e2-c7de-41a3-aa8e-ea92aa6e873a" providerId="ADAL" clId="{6496A36B-C04A-4E1A-A658-E7EDF38A926C}" dt="2021-08-03T02:13:26.568" v="3514" actId="931"/>
          <ac:spMkLst>
            <pc:docMk/>
            <pc:sldMk cId="2047524147" sldId="300"/>
            <ac:spMk id="9" creationId="{D2C16862-EDF2-4361-973E-70A6A3636D98}"/>
          </ac:spMkLst>
        </pc:spChg>
        <pc:spChg chg="add del mod">
          <ac:chgData name="Kristen M. Brunelle" userId="f3d382e2-c7de-41a3-aa8e-ea92aa6e873a" providerId="ADAL" clId="{6496A36B-C04A-4E1A-A658-E7EDF38A926C}" dt="2021-08-03T02:13:39.449" v="3519" actId="478"/>
          <ac:spMkLst>
            <pc:docMk/>
            <pc:sldMk cId="2047524147" sldId="300"/>
            <ac:spMk id="13" creationId="{F857D6F2-A6D2-49B4-B320-E5D1132BB63D}"/>
          </ac:spMkLst>
        </pc:spChg>
        <pc:picChg chg="add del mod">
          <ac:chgData name="Kristen M. Brunelle" userId="f3d382e2-c7de-41a3-aa8e-ea92aa6e873a" providerId="ADAL" clId="{6496A36B-C04A-4E1A-A658-E7EDF38A926C}" dt="2021-08-03T02:11:28.844" v="3507"/>
          <ac:picMkLst>
            <pc:docMk/>
            <pc:sldMk cId="2047524147" sldId="300"/>
            <ac:picMk id="5" creationId="{E909B667-9942-4BB1-96D0-3D669D5842B3}"/>
          </ac:picMkLst>
        </pc:picChg>
        <pc:picChg chg="add del mod">
          <ac:chgData name="Kristen M. Brunelle" userId="f3d382e2-c7de-41a3-aa8e-ea92aa6e873a" providerId="ADAL" clId="{6496A36B-C04A-4E1A-A658-E7EDF38A926C}" dt="2021-08-03T02:13:09.606" v="3511" actId="478"/>
          <ac:picMkLst>
            <pc:docMk/>
            <pc:sldMk cId="2047524147" sldId="300"/>
            <ac:picMk id="7" creationId="{C9E40C28-6D9F-4C5A-8F07-B7B868B251AA}"/>
          </ac:picMkLst>
        </pc:picChg>
        <pc:picChg chg="add del mod">
          <ac:chgData name="Kristen M. Brunelle" userId="f3d382e2-c7de-41a3-aa8e-ea92aa6e873a" providerId="ADAL" clId="{6496A36B-C04A-4E1A-A658-E7EDF38A926C}" dt="2021-08-03T02:13:36.486" v="3518" actId="478"/>
          <ac:picMkLst>
            <pc:docMk/>
            <pc:sldMk cId="2047524147" sldId="300"/>
            <ac:picMk id="11" creationId="{5D853411-4EE3-4299-9168-FFFA5F56DA64}"/>
          </ac:picMkLst>
        </pc:picChg>
        <pc:picChg chg="add mod">
          <ac:chgData name="Kristen M. Brunelle" userId="f3d382e2-c7de-41a3-aa8e-ea92aa6e873a" providerId="ADAL" clId="{6496A36B-C04A-4E1A-A658-E7EDF38A926C}" dt="2021-08-03T02:14:02.241" v="3526" actId="1076"/>
          <ac:picMkLst>
            <pc:docMk/>
            <pc:sldMk cId="2047524147" sldId="300"/>
            <ac:picMk id="15" creationId="{8664A64F-79FF-434B-80EC-72F242813A69}"/>
          </ac:picMkLst>
        </pc:picChg>
      </pc:sldChg>
    </pc:docChg>
  </pc:docChgLst>
  <pc:docChgLst>
    <pc:chgData name="Carmin J. Erickson" userId="S::cjerickson2@umary.edu::0365d252-2f02-481c-b5fd-458e9d9c9e73" providerId="AD" clId="Web-{D28DF0AB-E761-47DF-82DE-8D9C7B80DB76}"/>
    <pc:docChg chg="modSld">
      <pc:chgData name="Carmin J. Erickson" userId="S::cjerickson2@umary.edu::0365d252-2f02-481c-b5fd-458e9d9c9e73" providerId="AD" clId="Web-{D28DF0AB-E761-47DF-82DE-8D9C7B80DB76}" dt="2021-03-01T23:54:21.015" v="269" actId="20577"/>
      <pc:docMkLst>
        <pc:docMk/>
      </pc:docMkLst>
      <pc:sldChg chg="modSp">
        <pc:chgData name="Carmin J. Erickson" userId="S::cjerickson2@umary.edu::0365d252-2f02-481c-b5fd-458e9d9c9e73" providerId="AD" clId="Web-{D28DF0AB-E761-47DF-82DE-8D9C7B80DB76}" dt="2021-03-01T23:54:21.015" v="269" actId="20577"/>
        <pc:sldMkLst>
          <pc:docMk/>
          <pc:sldMk cId="2046086048" sldId="272"/>
        </pc:sldMkLst>
        <pc:spChg chg="mod">
          <ac:chgData name="Carmin J. Erickson" userId="S::cjerickson2@umary.edu::0365d252-2f02-481c-b5fd-458e9d9c9e73" providerId="AD" clId="Web-{D28DF0AB-E761-47DF-82DE-8D9C7B80DB76}" dt="2021-03-01T23:54:21.015" v="269" actId="20577"/>
          <ac:spMkLst>
            <pc:docMk/>
            <pc:sldMk cId="2046086048" sldId="272"/>
            <ac:spMk id="3" creationId="{3F3F939D-A956-4F5E-AA8C-F9DA9823FD79}"/>
          </ac:spMkLst>
        </pc:spChg>
      </pc:sldChg>
    </pc:docChg>
  </pc:docChgLst>
  <pc:docChgLst>
    <pc:chgData name="Sarah A. Fulton" userId="S::safulton1@umary.edu::3cb07a95-b07c-42db-b94f-9358fc323010" providerId="AD" clId="Web-{18F29538-A177-4624-87D7-F563FE8ECC23}"/>
    <pc:docChg chg="modSld">
      <pc:chgData name="Sarah A. Fulton" userId="S::safulton1@umary.edu::3cb07a95-b07c-42db-b94f-9358fc323010" providerId="AD" clId="Web-{18F29538-A177-4624-87D7-F563FE8ECC23}" dt="2021-03-06T16:16:08.473" v="243"/>
      <pc:docMkLst>
        <pc:docMk/>
      </pc:docMkLst>
      <pc:sldChg chg="addSp delSp modSp modNotes">
        <pc:chgData name="Sarah A. Fulton" userId="S::safulton1@umary.edu::3cb07a95-b07c-42db-b94f-9358fc323010" providerId="AD" clId="Web-{18F29538-A177-4624-87D7-F563FE8ECC23}" dt="2021-03-06T16:14:45.113" v="87"/>
        <pc:sldMkLst>
          <pc:docMk/>
          <pc:sldMk cId="1879789479" sldId="263"/>
        </pc:sldMkLst>
        <pc:spChg chg="add mod">
          <ac:chgData name="Sarah A. Fulton" userId="S::safulton1@umary.edu::3cb07a95-b07c-42db-b94f-9358fc323010" providerId="AD" clId="Web-{18F29538-A177-4624-87D7-F563FE8ECC23}" dt="2021-03-06T16:13:57.754" v="42" actId="1076"/>
          <ac:spMkLst>
            <pc:docMk/>
            <pc:sldMk cId="1879789479" sldId="263"/>
            <ac:spMk id="3" creationId="{9EF27F40-E7F9-405C-B7DB-7D9C9530D725}"/>
          </ac:spMkLst>
        </pc:spChg>
        <pc:picChg chg="del">
          <ac:chgData name="Sarah A. Fulton" userId="S::safulton1@umary.edu::3cb07a95-b07c-42db-b94f-9358fc323010" providerId="AD" clId="Web-{18F29538-A177-4624-87D7-F563FE8ECC23}" dt="2021-03-06T16:12:55.035" v="0"/>
          <ac:picMkLst>
            <pc:docMk/>
            <pc:sldMk cId="1879789479" sldId="263"/>
            <ac:picMk id="2" creationId="{FFA9B36B-AD29-4C61-BB25-21652E31C199}"/>
          </ac:picMkLst>
        </pc:picChg>
      </pc:sldChg>
      <pc:sldChg chg="modNotes">
        <pc:chgData name="Sarah A. Fulton" userId="S::safulton1@umary.edu::3cb07a95-b07c-42db-b94f-9358fc323010" providerId="AD" clId="Web-{18F29538-A177-4624-87D7-F563FE8ECC23}" dt="2021-03-06T16:15:20.051" v="179"/>
        <pc:sldMkLst>
          <pc:docMk/>
          <pc:sldMk cId="4048654979" sldId="264"/>
        </pc:sldMkLst>
      </pc:sldChg>
      <pc:sldChg chg="modNotes">
        <pc:chgData name="Sarah A. Fulton" userId="S::safulton1@umary.edu::3cb07a95-b07c-42db-b94f-9358fc323010" providerId="AD" clId="Web-{18F29538-A177-4624-87D7-F563FE8ECC23}" dt="2021-03-06T16:16:08.473" v="243"/>
        <pc:sldMkLst>
          <pc:docMk/>
          <pc:sldMk cId="703503405" sldId="267"/>
        </pc:sldMkLst>
      </pc:sldChg>
    </pc:docChg>
  </pc:docChgLst>
  <pc:docChgLst>
    <pc:chgData name="Sarah A. Fulton" userId="S::safulton1@umary.edu::3cb07a95-b07c-42db-b94f-9358fc323010" providerId="AD" clId="Web-{D39992AA-BF01-499F-B136-4342BBB3E835}"/>
    <pc:docChg chg="modSld">
      <pc:chgData name="Sarah A. Fulton" userId="S::safulton1@umary.edu::3cb07a95-b07c-42db-b94f-9358fc323010" providerId="AD" clId="Web-{D39992AA-BF01-499F-B136-4342BBB3E835}" dt="2021-08-03T19:47:01.733" v="4" actId="14100"/>
      <pc:docMkLst>
        <pc:docMk/>
      </pc:docMkLst>
      <pc:sldChg chg="modSp">
        <pc:chgData name="Sarah A. Fulton" userId="S::safulton1@umary.edu::3cb07a95-b07c-42db-b94f-9358fc323010" providerId="AD" clId="Web-{D39992AA-BF01-499F-B136-4342BBB3E835}" dt="2021-08-03T19:47:01.733" v="4" actId="14100"/>
        <pc:sldMkLst>
          <pc:docMk/>
          <pc:sldMk cId="1285223312" sldId="290"/>
        </pc:sldMkLst>
        <pc:picChg chg="mod modCrop">
          <ac:chgData name="Sarah A. Fulton" userId="S::safulton1@umary.edu::3cb07a95-b07c-42db-b94f-9358fc323010" providerId="AD" clId="Web-{D39992AA-BF01-499F-B136-4342BBB3E835}" dt="2021-08-03T19:47:01.733" v="4" actId="14100"/>
          <ac:picMkLst>
            <pc:docMk/>
            <pc:sldMk cId="1285223312" sldId="290"/>
            <ac:picMk id="3" creationId="{555E159C-96A5-402A-86F5-156D8C6C8039}"/>
          </ac:picMkLst>
        </pc:picChg>
        <pc:picChg chg="mod">
          <ac:chgData name="Sarah A. Fulton" userId="S::safulton1@umary.edu::3cb07a95-b07c-42db-b94f-9358fc323010" providerId="AD" clId="Web-{D39992AA-BF01-499F-B136-4342BBB3E835}" dt="2021-08-03T19:46:53.234" v="2" actId="1076"/>
          <ac:picMkLst>
            <pc:docMk/>
            <pc:sldMk cId="1285223312" sldId="290"/>
            <ac:picMk id="9" creationId="{40F56D3A-74F5-4E39-A11B-2415DB9669FE}"/>
          </ac:picMkLst>
        </pc:picChg>
      </pc:sldChg>
    </pc:docChg>
  </pc:docChgLst>
  <pc:docChgLst>
    <pc:chgData name="Carmin J. Erickson" userId="S::cjerickson2@umary.edu::0365d252-2f02-481c-b5fd-458e9d9c9e73" providerId="AD" clId="Web-{AB29DEC8-FE68-4898-819B-E05CE4B13479}"/>
    <pc:docChg chg="modSld">
      <pc:chgData name="Carmin J. Erickson" userId="S::cjerickson2@umary.edu::0365d252-2f02-481c-b5fd-458e9d9c9e73" providerId="AD" clId="Web-{AB29DEC8-FE68-4898-819B-E05CE4B13479}" dt="2021-03-24T00:22:55.292" v="45" actId="20577"/>
      <pc:docMkLst>
        <pc:docMk/>
      </pc:docMkLst>
      <pc:sldChg chg="modSp">
        <pc:chgData name="Carmin J. Erickson" userId="S::cjerickson2@umary.edu::0365d252-2f02-481c-b5fd-458e9d9c9e73" providerId="AD" clId="Web-{AB29DEC8-FE68-4898-819B-E05CE4B13479}" dt="2021-03-24T00:22:55.292" v="45" actId="20577"/>
        <pc:sldMkLst>
          <pc:docMk/>
          <pc:sldMk cId="1285223312" sldId="290"/>
        </pc:sldMkLst>
        <pc:spChg chg="mod">
          <ac:chgData name="Carmin J. Erickson" userId="S::cjerickson2@umary.edu::0365d252-2f02-481c-b5fd-458e9d9c9e73" providerId="AD" clId="Web-{AB29DEC8-FE68-4898-819B-E05CE4B13479}" dt="2021-03-24T00:22:55.292" v="45" actId="20577"/>
          <ac:spMkLst>
            <pc:docMk/>
            <pc:sldMk cId="1285223312" sldId="290"/>
            <ac:spMk id="14" creationId="{8915390C-8D94-464D-A00A-EB1A9F98AE7C}"/>
          </ac:spMkLst>
        </pc:spChg>
      </pc:sldChg>
    </pc:docChg>
  </pc:docChgLst>
  <pc:docChgLst>
    <pc:chgData name="Carmin J. Erickson" userId="S::cjerickson2@umary.edu::0365d252-2f02-481c-b5fd-458e9d9c9e73" providerId="AD" clId="Web-{2E6D8783-6BD5-49C9-938A-E180CEA15CC5}"/>
    <pc:docChg chg="modSld">
      <pc:chgData name="Carmin J. Erickson" userId="S::cjerickson2@umary.edu::0365d252-2f02-481c-b5fd-458e9d9c9e73" providerId="AD" clId="Web-{2E6D8783-6BD5-49C9-938A-E180CEA15CC5}" dt="2021-03-24T00:28:45.863" v="21" actId="20577"/>
      <pc:docMkLst>
        <pc:docMk/>
      </pc:docMkLst>
      <pc:sldChg chg="modSp">
        <pc:chgData name="Carmin J. Erickson" userId="S::cjerickson2@umary.edu::0365d252-2f02-481c-b5fd-458e9d9c9e73" providerId="AD" clId="Web-{2E6D8783-6BD5-49C9-938A-E180CEA15CC5}" dt="2021-03-24T00:28:45.863" v="21" actId="20577"/>
        <pc:sldMkLst>
          <pc:docMk/>
          <pc:sldMk cId="1285223312" sldId="290"/>
        </pc:sldMkLst>
        <pc:spChg chg="mod">
          <ac:chgData name="Carmin J. Erickson" userId="S::cjerickson2@umary.edu::0365d252-2f02-481c-b5fd-458e9d9c9e73" providerId="AD" clId="Web-{2E6D8783-6BD5-49C9-938A-E180CEA15CC5}" dt="2021-03-24T00:28:45.863" v="21" actId="20577"/>
          <ac:spMkLst>
            <pc:docMk/>
            <pc:sldMk cId="1285223312" sldId="290"/>
            <ac:spMk id="14" creationId="{8915390C-8D94-464D-A00A-EB1A9F98AE7C}"/>
          </ac:spMkLst>
        </pc:spChg>
      </pc:sldChg>
    </pc:docChg>
  </pc:docChgLst>
  <pc:docChgLst>
    <pc:chgData name="Kristen M. Brunelle" userId="S::kmbrunelle1@umary.edu::f3d382e2-c7de-41a3-aa8e-ea92aa6e873a" providerId="AD" clId="Web-{25EB3F41-02DA-44AB-8700-198C628B84F4}"/>
    <pc:docChg chg="modSld">
      <pc:chgData name="Kristen M. Brunelle" userId="S::kmbrunelle1@umary.edu::f3d382e2-c7de-41a3-aa8e-ea92aa6e873a" providerId="AD" clId="Web-{25EB3F41-02DA-44AB-8700-198C628B84F4}" dt="2021-04-01T01:50:38.808" v="26" actId="20577"/>
      <pc:docMkLst>
        <pc:docMk/>
      </pc:docMkLst>
      <pc:sldChg chg="modSp">
        <pc:chgData name="Kristen M. Brunelle" userId="S::kmbrunelle1@umary.edu::f3d382e2-c7de-41a3-aa8e-ea92aa6e873a" providerId="AD" clId="Web-{25EB3F41-02DA-44AB-8700-198C628B84F4}" dt="2021-04-01T01:50:38.808" v="26" actId="20577"/>
        <pc:sldMkLst>
          <pc:docMk/>
          <pc:sldMk cId="1285223312" sldId="290"/>
        </pc:sldMkLst>
        <pc:spChg chg="mod">
          <ac:chgData name="Kristen M. Brunelle" userId="S::kmbrunelle1@umary.edu::f3d382e2-c7de-41a3-aa8e-ea92aa6e873a" providerId="AD" clId="Web-{25EB3F41-02DA-44AB-8700-198C628B84F4}" dt="2021-04-01T01:50:38.808" v="26" actId="20577"/>
          <ac:spMkLst>
            <pc:docMk/>
            <pc:sldMk cId="1285223312" sldId="290"/>
            <ac:spMk id="16" creationId="{0CA71BFC-5DB5-47C7-A67E-F3CBABFAA205}"/>
          </ac:spMkLst>
        </pc:spChg>
        <pc:picChg chg="mod">
          <ac:chgData name="Kristen M. Brunelle" userId="S::kmbrunelle1@umary.edu::f3d382e2-c7de-41a3-aa8e-ea92aa6e873a" providerId="AD" clId="Web-{25EB3F41-02DA-44AB-8700-198C628B84F4}" dt="2021-04-01T01:49:29.636" v="3" actId="14100"/>
          <ac:picMkLst>
            <pc:docMk/>
            <pc:sldMk cId="1285223312" sldId="290"/>
            <ac:picMk id="3" creationId="{555E159C-96A5-402A-86F5-156D8C6C8039}"/>
          </ac:picMkLst>
        </pc:picChg>
        <pc:picChg chg="mod">
          <ac:chgData name="Kristen M. Brunelle" userId="S::kmbrunelle1@umary.edu::f3d382e2-c7de-41a3-aa8e-ea92aa6e873a" providerId="AD" clId="Web-{25EB3F41-02DA-44AB-8700-198C628B84F4}" dt="2021-04-01T01:49:06.074" v="0" actId="1076"/>
          <ac:picMkLst>
            <pc:docMk/>
            <pc:sldMk cId="1285223312" sldId="290"/>
            <ac:picMk id="4" creationId="{B46DEEB4-74F4-45AF-AAE7-9E7FC6DA8605}"/>
          </ac:picMkLst>
        </pc:picChg>
        <pc:picChg chg="mod">
          <ac:chgData name="Kristen M. Brunelle" userId="S::kmbrunelle1@umary.edu::f3d382e2-c7de-41a3-aa8e-ea92aa6e873a" providerId="AD" clId="Web-{25EB3F41-02DA-44AB-8700-198C628B84F4}" dt="2021-04-01T01:49:22.073" v="2" actId="14100"/>
          <ac:picMkLst>
            <pc:docMk/>
            <pc:sldMk cId="1285223312" sldId="290"/>
            <ac:picMk id="8" creationId="{35766525-913F-4183-B1E4-2B9984D39E35}"/>
          </ac:picMkLst>
        </pc:picChg>
      </pc:sldChg>
    </pc:docChg>
  </pc:docChgLst>
  <pc:docChgLst>
    <pc:chgData name="Sarah A. Fulton" userId="S::safulton1@umary.edu::3cb07a95-b07c-42db-b94f-9358fc323010" providerId="AD" clId="Web-{EB7B2868-96B7-427B-AC28-8002115C6E79}"/>
    <pc:docChg chg="modSld">
      <pc:chgData name="Sarah A. Fulton" userId="S::safulton1@umary.edu::3cb07a95-b07c-42db-b94f-9358fc323010" providerId="AD" clId="Web-{EB7B2868-96B7-427B-AC28-8002115C6E79}" dt="2021-02-09T21:16:34.323" v="325" actId="1076"/>
      <pc:docMkLst>
        <pc:docMk/>
      </pc:docMkLst>
      <pc:sldChg chg="addSp delSp modSp">
        <pc:chgData name="Sarah A. Fulton" userId="S::safulton1@umary.edu::3cb07a95-b07c-42db-b94f-9358fc323010" providerId="AD" clId="Web-{EB7B2868-96B7-427B-AC28-8002115C6E79}" dt="2021-02-09T20:20:57.082" v="45"/>
        <pc:sldMkLst>
          <pc:docMk/>
          <pc:sldMk cId="1879789479" sldId="263"/>
        </pc:sldMkLst>
        <pc:spChg chg="add del mod">
          <ac:chgData name="Sarah A. Fulton" userId="S::safulton1@umary.edu::3cb07a95-b07c-42db-b94f-9358fc323010" providerId="AD" clId="Web-{EB7B2868-96B7-427B-AC28-8002115C6E79}" dt="2021-02-09T20:20:57.082" v="45"/>
          <ac:spMkLst>
            <pc:docMk/>
            <pc:sldMk cId="1879789479" sldId="263"/>
            <ac:spMk id="3" creationId="{0A380CF2-7492-446B-8AFE-238C2D288743}"/>
          </ac:spMkLst>
        </pc:spChg>
        <pc:spChg chg="add mod">
          <ac:chgData name="Sarah A. Fulton" userId="S::safulton1@umary.edu::3cb07a95-b07c-42db-b94f-9358fc323010" providerId="AD" clId="Web-{EB7B2868-96B7-427B-AC28-8002115C6E79}" dt="2021-02-09T20:20:26.223" v="37" actId="1076"/>
          <ac:spMkLst>
            <pc:docMk/>
            <pc:sldMk cId="1879789479" sldId="263"/>
            <ac:spMk id="6" creationId="{A2906C1A-8A7E-4DAA-8B14-5AC0E4070F00}"/>
          </ac:spMkLst>
        </pc:spChg>
        <pc:picChg chg="add mod">
          <ac:chgData name="Sarah A. Fulton" userId="S::safulton1@umary.edu::3cb07a95-b07c-42db-b94f-9358fc323010" providerId="AD" clId="Web-{EB7B2868-96B7-427B-AC28-8002115C6E79}" dt="2021-02-09T20:18:20.551" v="10" actId="688"/>
          <ac:picMkLst>
            <pc:docMk/>
            <pc:sldMk cId="1879789479" sldId="263"/>
            <ac:picMk id="2" creationId="{FFA9B36B-AD29-4C61-BB25-21652E31C199}"/>
          </ac:picMkLst>
        </pc:picChg>
      </pc:sldChg>
      <pc:sldChg chg="addSp delSp modSp">
        <pc:chgData name="Sarah A. Fulton" userId="S::safulton1@umary.edu::3cb07a95-b07c-42db-b94f-9358fc323010" providerId="AD" clId="Web-{EB7B2868-96B7-427B-AC28-8002115C6E79}" dt="2021-02-09T21:16:34.323" v="325" actId="1076"/>
        <pc:sldMkLst>
          <pc:docMk/>
          <pc:sldMk cId="192650831" sldId="266"/>
        </pc:sldMkLst>
        <pc:spChg chg="add mod">
          <ac:chgData name="Sarah A. Fulton" userId="S::safulton1@umary.edu::3cb07a95-b07c-42db-b94f-9358fc323010" providerId="AD" clId="Web-{EB7B2868-96B7-427B-AC28-8002115C6E79}" dt="2021-02-09T21:01:04.234" v="142" actId="20577"/>
          <ac:spMkLst>
            <pc:docMk/>
            <pc:sldMk cId="192650831" sldId="266"/>
            <ac:spMk id="3" creationId="{6D5A7C13-B330-4F95-AF8E-D14E62283A7F}"/>
          </ac:spMkLst>
        </pc:spChg>
        <pc:spChg chg="add del">
          <ac:chgData name="Sarah A. Fulton" userId="S::safulton1@umary.edu::3cb07a95-b07c-42db-b94f-9358fc323010" providerId="AD" clId="Web-{EB7B2868-96B7-427B-AC28-8002115C6E79}" dt="2021-02-09T21:00:13.251" v="94"/>
          <ac:spMkLst>
            <pc:docMk/>
            <pc:sldMk cId="192650831" sldId="266"/>
            <ac:spMk id="4" creationId="{ECACD81F-422D-4856-B688-DD1AFEA1FAE8}"/>
          </ac:spMkLst>
        </pc:spChg>
        <pc:spChg chg="add del mod">
          <ac:chgData name="Sarah A. Fulton" userId="S::safulton1@umary.edu::3cb07a95-b07c-42db-b94f-9358fc323010" providerId="AD" clId="Web-{EB7B2868-96B7-427B-AC28-8002115C6E79}" dt="2021-02-09T21:12:18.871" v="241"/>
          <ac:spMkLst>
            <pc:docMk/>
            <pc:sldMk cId="192650831" sldId="266"/>
            <ac:spMk id="5" creationId="{6C0046E4-11CD-460D-AC13-472191508E82}"/>
          </ac:spMkLst>
        </pc:spChg>
        <pc:spChg chg="add del mod">
          <ac:chgData name="Sarah A. Fulton" userId="S::safulton1@umary.edu::3cb07a95-b07c-42db-b94f-9358fc323010" providerId="AD" clId="Web-{EB7B2868-96B7-427B-AC28-8002115C6E79}" dt="2021-02-09T21:13:01.886" v="265"/>
          <ac:spMkLst>
            <pc:docMk/>
            <pc:sldMk cId="192650831" sldId="266"/>
            <ac:spMk id="6" creationId="{2D360B38-8F83-4863-A85F-36B0BFD75C67}"/>
          </ac:spMkLst>
        </pc:spChg>
        <pc:spChg chg="del">
          <ac:chgData name="Sarah A. Fulton" userId="S::safulton1@umary.edu::3cb07a95-b07c-42db-b94f-9358fc323010" providerId="AD" clId="Web-{EB7B2868-96B7-427B-AC28-8002115C6E79}" dt="2021-02-09T20:59:24.234" v="87"/>
          <ac:spMkLst>
            <pc:docMk/>
            <pc:sldMk cId="192650831" sldId="266"/>
            <ac:spMk id="8" creationId="{00000000-0000-0000-0000-000000000000}"/>
          </ac:spMkLst>
        </pc:spChg>
        <pc:spChg chg="add del mod ord">
          <ac:chgData name="Sarah A. Fulton" userId="S::safulton1@umary.edu::3cb07a95-b07c-42db-b94f-9358fc323010" providerId="AD" clId="Web-{EB7B2868-96B7-427B-AC28-8002115C6E79}" dt="2021-02-09T21:10:19.309" v="213"/>
          <ac:spMkLst>
            <pc:docMk/>
            <pc:sldMk cId="192650831" sldId="266"/>
            <ac:spMk id="9" creationId="{EFEEB7BF-BE43-4160-A039-DCC031002631}"/>
          </ac:spMkLst>
        </pc:spChg>
        <pc:spChg chg="add del mod">
          <ac:chgData name="Sarah A. Fulton" userId="S::safulton1@umary.edu::3cb07a95-b07c-42db-b94f-9358fc323010" providerId="AD" clId="Web-{EB7B2868-96B7-427B-AC28-8002115C6E79}" dt="2021-02-09T21:12:32.730" v="248"/>
          <ac:spMkLst>
            <pc:docMk/>
            <pc:sldMk cId="192650831" sldId="266"/>
            <ac:spMk id="10" creationId="{9EAFA460-B6EF-4793-B452-3EB095A2E650}"/>
          </ac:spMkLst>
        </pc:spChg>
        <pc:spChg chg="add del mod">
          <ac:chgData name="Sarah A. Fulton" userId="S::safulton1@umary.edu::3cb07a95-b07c-42db-b94f-9358fc323010" providerId="AD" clId="Web-{EB7B2868-96B7-427B-AC28-8002115C6E79}" dt="2021-02-09T21:12:31.324" v="247"/>
          <ac:spMkLst>
            <pc:docMk/>
            <pc:sldMk cId="192650831" sldId="266"/>
            <ac:spMk id="11" creationId="{9CCBED2C-3CCE-44F3-8C40-946F984B1D62}"/>
          </ac:spMkLst>
        </pc:spChg>
        <pc:spChg chg="add del mod">
          <ac:chgData name="Sarah A. Fulton" userId="S::safulton1@umary.edu::3cb07a95-b07c-42db-b94f-9358fc323010" providerId="AD" clId="Web-{EB7B2868-96B7-427B-AC28-8002115C6E79}" dt="2021-02-09T21:12:28.558" v="244"/>
          <ac:spMkLst>
            <pc:docMk/>
            <pc:sldMk cId="192650831" sldId="266"/>
            <ac:spMk id="12" creationId="{6CD47029-301F-4852-8C7F-AA2DB17D2AF8}"/>
          </ac:spMkLst>
        </pc:spChg>
        <pc:spChg chg="add mod">
          <ac:chgData name="Sarah A. Fulton" userId="S::safulton1@umary.edu::3cb07a95-b07c-42db-b94f-9358fc323010" providerId="AD" clId="Web-{EB7B2868-96B7-427B-AC28-8002115C6E79}" dt="2021-02-09T21:13:53.887" v="298" actId="1076"/>
          <ac:spMkLst>
            <pc:docMk/>
            <pc:sldMk cId="192650831" sldId="266"/>
            <ac:spMk id="14" creationId="{41D8BDD3-8FBA-48FF-975E-2A77BD186736}"/>
          </ac:spMkLst>
        </pc:spChg>
        <pc:spChg chg="add mod">
          <ac:chgData name="Sarah A. Fulton" userId="S::safulton1@umary.edu::3cb07a95-b07c-42db-b94f-9358fc323010" providerId="AD" clId="Web-{EB7B2868-96B7-427B-AC28-8002115C6E79}" dt="2021-02-09T21:11:33.215" v="224"/>
          <ac:spMkLst>
            <pc:docMk/>
            <pc:sldMk cId="192650831" sldId="266"/>
            <ac:spMk id="16" creationId="{C22F39DA-B13F-4413-8ED6-36C25E07456E}"/>
          </ac:spMkLst>
        </pc:spChg>
        <pc:spChg chg="add mod">
          <ac:chgData name="Sarah A. Fulton" userId="S::safulton1@umary.edu::3cb07a95-b07c-42db-b94f-9358fc323010" providerId="AD" clId="Web-{EB7B2868-96B7-427B-AC28-8002115C6E79}" dt="2021-02-09T21:13:55.464" v="299" actId="1076"/>
          <ac:spMkLst>
            <pc:docMk/>
            <pc:sldMk cId="192650831" sldId="266"/>
            <ac:spMk id="17" creationId="{137ACAC2-110B-4C8C-B197-49762E479922}"/>
          </ac:spMkLst>
        </pc:spChg>
        <pc:spChg chg="add mod">
          <ac:chgData name="Sarah A. Fulton" userId="S::safulton1@umary.edu::3cb07a95-b07c-42db-b94f-9358fc323010" providerId="AD" clId="Web-{EB7B2868-96B7-427B-AC28-8002115C6E79}" dt="2021-02-09T21:13:57.073" v="300" actId="1076"/>
          <ac:spMkLst>
            <pc:docMk/>
            <pc:sldMk cId="192650831" sldId="266"/>
            <ac:spMk id="18" creationId="{FD1A0875-69EC-4E24-9E57-C06074416116}"/>
          </ac:spMkLst>
        </pc:spChg>
        <pc:spChg chg="add mod">
          <ac:chgData name="Sarah A. Fulton" userId="S::safulton1@umary.edu::3cb07a95-b07c-42db-b94f-9358fc323010" providerId="AD" clId="Web-{EB7B2868-96B7-427B-AC28-8002115C6E79}" dt="2021-02-09T21:13:58.511" v="301" actId="1076"/>
          <ac:spMkLst>
            <pc:docMk/>
            <pc:sldMk cId="192650831" sldId="266"/>
            <ac:spMk id="19" creationId="{9A0C6F12-4DB1-4B83-BCF1-AB17398EA5F3}"/>
          </ac:spMkLst>
        </pc:spChg>
        <pc:spChg chg="add del mod">
          <ac:chgData name="Sarah A. Fulton" userId="S::safulton1@umary.edu::3cb07a95-b07c-42db-b94f-9358fc323010" providerId="AD" clId="Web-{EB7B2868-96B7-427B-AC28-8002115C6E79}" dt="2021-02-09T21:13:31.683" v="272"/>
          <ac:spMkLst>
            <pc:docMk/>
            <pc:sldMk cId="192650831" sldId="266"/>
            <ac:spMk id="20" creationId="{B2C62AF1-E097-48F4-97FE-910861A9C362}"/>
          </ac:spMkLst>
        </pc:spChg>
        <pc:spChg chg="add mod">
          <ac:chgData name="Sarah A. Fulton" userId="S::safulton1@umary.edu::3cb07a95-b07c-42db-b94f-9358fc323010" providerId="AD" clId="Web-{EB7B2868-96B7-427B-AC28-8002115C6E79}" dt="2021-02-09T21:16:17.245" v="320" actId="1076"/>
          <ac:spMkLst>
            <pc:docMk/>
            <pc:sldMk cId="192650831" sldId="266"/>
            <ac:spMk id="21" creationId="{A2E1A74D-F6A4-4F3A-91C1-3F8624636808}"/>
          </ac:spMkLst>
        </pc:spChg>
        <pc:spChg chg="add del">
          <ac:chgData name="Sarah A. Fulton" userId="S::safulton1@umary.edu::3cb07a95-b07c-42db-b94f-9358fc323010" providerId="AD" clId="Web-{EB7B2868-96B7-427B-AC28-8002115C6E79}" dt="2021-02-09T21:15:04.651" v="304"/>
          <ac:spMkLst>
            <pc:docMk/>
            <pc:sldMk cId="192650831" sldId="266"/>
            <ac:spMk id="22" creationId="{D376C65A-5A4A-4DB9-A6EA-83459052299A}"/>
          </ac:spMkLst>
        </pc:spChg>
        <pc:spChg chg="add mod ord">
          <ac:chgData name="Sarah A. Fulton" userId="S::safulton1@umary.edu::3cb07a95-b07c-42db-b94f-9358fc323010" providerId="AD" clId="Web-{EB7B2868-96B7-427B-AC28-8002115C6E79}" dt="2021-02-09T21:15:59.682" v="314"/>
          <ac:spMkLst>
            <pc:docMk/>
            <pc:sldMk cId="192650831" sldId="266"/>
            <ac:spMk id="23" creationId="{720D8A0B-51AB-4AA2-AD1D-BAEAE18C77D6}"/>
          </ac:spMkLst>
        </pc:spChg>
        <pc:spChg chg="add mod">
          <ac:chgData name="Sarah A. Fulton" userId="S::safulton1@umary.edu::3cb07a95-b07c-42db-b94f-9358fc323010" providerId="AD" clId="Web-{EB7B2868-96B7-427B-AC28-8002115C6E79}" dt="2021-02-09T21:16:34.323" v="325" actId="1076"/>
          <ac:spMkLst>
            <pc:docMk/>
            <pc:sldMk cId="192650831" sldId="266"/>
            <ac:spMk id="24" creationId="{DB6CB1B5-4928-4496-93AB-ECDAB086B6F8}"/>
          </ac:spMkLst>
        </pc:spChg>
        <pc:picChg chg="add mod">
          <ac:chgData name="Sarah A. Fulton" userId="S::safulton1@umary.edu::3cb07a95-b07c-42db-b94f-9358fc323010" providerId="AD" clId="Web-{EB7B2868-96B7-427B-AC28-8002115C6E79}" dt="2021-02-09T21:01:05.671" v="143" actId="1076"/>
          <ac:picMkLst>
            <pc:docMk/>
            <pc:sldMk cId="192650831" sldId="266"/>
            <ac:picMk id="2" creationId="{2ED3BE95-92E2-49E0-95C9-B2B3A2AD1B26}"/>
          </ac:picMkLst>
        </pc:picChg>
        <pc:picChg chg="add mod">
          <ac:chgData name="Sarah A. Fulton" userId="S::safulton1@umary.edu::3cb07a95-b07c-42db-b94f-9358fc323010" providerId="AD" clId="Web-{EB7B2868-96B7-427B-AC28-8002115C6E79}" dt="2021-02-09T21:13:52.449" v="297" actId="1076"/>
          <ac:picMkLst>
            <pc:docMk/>
            <pc:sldMk cId="192650831" sldId="266"/>
            <ac:picMk id="13" creationId="{90BCA408-C262-4110-B591-5694146CECFF}"/>
          </ac:picMkLst>
        </pc:picChg>
        <pc:picChg chg="add mod">
          <ac:chgData name="Sarah A. Fulton" userId="S::safulton1@umary.edu::3cb07a95-b07c-42db-b94f-9358fc323010" providerId="AD" clId="Web-{EB7B2868-96B7-427B-AC28-8002115C6E79}" dt="2021-02-09T21:10:31.559" v="219"/>
          <ac:picMkLst>
            <pc:docMk/>
            <pc:sldMk cId="192650831" sldId="266"/>
            <ac:picMk id="15" creationId="{FB0181C3-0711-4C57-8226-7E2EEAEBBD0D}"/>
          </ac:picMkLst>
        </pc:picChg>
      </pc:sldChg>
      <pc:sldChg chg="addSp modSp">
        <pc:chgData name="Sarah A. Fulton" userId="S::safulton1@umary.edu::3cb07a95-b07c-42db-b94f-9358fc323010" providerId="AD" clId="Web-{EB7B2868-96B7-427B-AC28-8002115C6E79}" dt="2021-02-09T20:23:30.207" v="86" actId="1076"/>
        <pc:sldMkLst>
          <pc:docMk/>
          <pc:sldMk cId="703503405" sldId="267"/>
        </pc:sldMkLst>
        <pc:spChg chg="mod">
          <ac:chgData name="Sarah A. Fulton" userId="S::safulton1@umary.edu::3cb07a95-b07c-42db-b94f-9358fc323010" providerId="AD" clId="Web-{EB7B2868-96B7-427B-AC28-8002115C6E79}" dt="2021-02-09T20:23:05.129" v="75" actId="1076"/>
          <ac:spMkLst>
            <pc:docMk/>
            <pc:sldMk cId="703503405" sldId="267"/>
            <ac:spMk id="5" creationId="{00000000-0000-0000-0000-000000000000}"/>
          </ac:spMkLst>
        </pc:spChg>
        <pc:spChg chg="add mod">
          <ac:chgData name="Sarah A. Fulton" userId="S::safulton1@umary.edu::3cb07a95-b07c-42db-b94f-9358fc323010" providerId="AD" clId="Web-{EB7B2868-96B7-427B-AC28-8002115C6E79}" dt="2021-02-09T20:23:30.207" v="86" actId="1076"/>
          <ac:spMkLst>
            <pc:docMk/>
            <pc:sldMk cId="703503405" sldId="267"/>
            <ac:spMk id="11" creationId="{698A6391-1839-4015-866E-6179E56F88D6}"/>
          </ac:spMkLst>
        </pc:spChg>
        <pc:spChg chg="add mod">
          <ac:chgData name="Sarah A. Fulton" userId="S::safulton1@umary.edu::3cb07a95-b07c-42db-b94f-9358fc323010" providerId="AD" clId="Web-{EB7B2868-96B7-427B-AC28-8002115C6E79}" dt="2021-02-09T20:23:27.285" v="85" actId="1076"/>
          <ac:spMkLst>
            <pc:docMk/>
            <pc:sldMk cId="703503405" sldId="267"/>
            <ac:spMk id="12" creationId="{0E6CEA63-4C4D-46EA-BB96-B37C98D9350E}"/>
          </ac:spMkLst>
        </pc:spChg>
        <pc:spChg chg="mod">
          <ac:chgData name="Sarah A. Fulton" userId="S::safulton1@umary.edu::3cb07a95-b07c-42db-b94f-9358fc323010" providerId="AD" clId="Web-{EB7B2868-96B7-427B-AC28-8002115C6E79}" dt="2021-02-09T20:23:07.176" v="76" actId="1076"/>
          <ac:spMkLst>
            <pc:docMk/>
            <pc:sldMk cId="703503405" sldId="267"/>
            <ac:spMk id="42" creationId="{6DE3BFC0-15E9-4C52-80C4-C3624EDEEC8E}"/>
          </ac:spMkLst>
        </pc:spChg>
        <pc:spChg chg="mod">
          <ac:chgData name="Sarah A. Fulton" userId="S::safulton1@umary.edu::3cb07a95-b07c-42db-b94f-9358fc323010" providerId="AD" clId="Web-{EB7B2868-96B7-427B-AC28-8002115C6E79}" dt="2021-02-09T20:23:11.441" v="78" actId="1076"/>
          <ac:spMkLst>
            <pc:docMk/>
            <pc:sldMk cId="703503405" sldId="267"/>
            <ac:spMk id="43" creationId="{56DF9360-59FB-4596-9160-8C9E86971693}"/>
          </ac:spMkLst>
        </pc:spChg>
        <pc:spChg chg="mod">
          <ac:chgData name="Sarah A. Fulton" userId="S::safulton1@umary.edu::3cb07a95-b07c-42db-b94f-9358fc323010" providerId="AD" clId="Web-{EB7B2868-96B7-427B-AC28-8002115C6E79}" dt="2021-02-09T20:23:16.035" v="81" actId="1076"/>
          <ac:spMkLst>
            <pc:docMk/>
            <pc:sldMk cId="703503405" sldId="267"/>
            <ac:spMk id="44" creationId="{1EC14205-64DE-437B-AA70-A17E4D89EAC5}"/>
          </ac:spMkLst>
        </pc:spChg>
        <pc:spChg chg="mod">
          <ac:chgData name="Sarah A. Fulton" userId="S::safulton1@umary.edu::3cb07a95-b07c-42db-b94f-9358fc323010" providerId="AD" clId="Web-{EB7B2868-96B7-427B-AC28-8002115C6E79}" dt="2021-02-09T20:23:25.816" v="84" actId="1076"/>
          <ac:spMkLst>
            <pc:docMk/>
            <pc:sldMk cId="703503405" sldId="267"/>
            <ac:spMk id="45" creationId="{3A810F4D-BE6E-4FA0-A6E4-F1B61657B7B6}"/>
          </ac:spMkLst>
        </pc:spChg>
        <pc:spChg chg="mod">
          <ac:chgData name="Sarah A. Fulton" userId="S::safulton1@umary.edu::3cb07a95-b07c-42db-b94f-9358fc323010" providerId="AD" clId="Web-{EB7B2868-96B7-427B-AC28-8002115C6E79}" dt="2021-02-09T20:23:09.832" v="77" actId="1076"/>
          <ac:spMkLst>
            <pc:docMk/>
            <pc:sldMk cId="703503405" sldId="267"/>
            <ac:spMk id="46" creationId="{588BEBBC-3190-4631-B3CA-F707C2AD3BE1}"/>
          </ac:spMkLst>
        </pc:spChg>
        <pc:spChg chg="mod">
          <ac:chgData name="Sarah A. Fulton" userId="S::safulton1@umary.edu::3cb07a95-b07c-42db-b94f-9358fc323010" providerId="AD" clId="Web-{EB7B2868-96B7-427B-AC28-8002115C6E79}" dt="2021-02-09T20:23:12.926" v="79" actId="1076"/>
          <ac:spMkLst>
            <pc:docMk/>
            <pc:sldMk cId="703503405" sldId="267"/>
            <ac:spMk id="47" creationId="{637DCCC6-F754-41A8-8089-62F0FCBCAC72}"/>
          </ac:spMkLst>
        </pc:spChg>
        <pc:spChg chg="mod">
          <ac:chgData name="Sarah A. Fulton" userId="S::safulton1@umary.edu::3cb07a95-b07c-42db-b94f-9358fc323010" providerId="AD" clId="Web-{EB7B2868-96B7-427B-AC28-8002115C6E79}" dt="2021-02-09T20:23:14.988" v="80" actId="1076"/>
          <ac:spMkLst>
            <pc:docMk/>
            <pc:sldMk cId="703503405" sldId="267"/>
            <ac:spMk id="48" creationId="{90785D76-4704-4037-B514-BF8512DE5B11}"/>
          </ac:spMkLst>
        </pc:spChg>
        <pc:spChg chg="mod">
          <ac:chgData name="Sarah A. Fulton" userId="S::safulton1@umary.edu::3cb07a95-b07c-42db-b94f-9358fc323010" providerId="AD" clId="Web-{EB7B2868-96B7-427B-AC28-8002115C6E79}" dt="2021-02-09T20:23:22.504" v="83" actId="1076"/>
          <ac:spMkLst>
            <pc:docMk/>
            <pc:sldMk cId="703503405" sldId="267"/>
            <ac:spMk id="49" creationId="{9FFA25CF-087F-4157-84C4-E97903A8D933}"/>
          </ac:spMkLst>
        </pc:spChg>
      </pc:sldChg>
      <pc:sldChg chg="modSp">
        <pc:chgData name="Sarah A. Fulton" userId="S::safulton1@umary.edu::3cb07a95-b07c-42db-b94f-9358fc323010" providerId="AD" clId="Web-{EB7B2868-96B7-427B-AC28-8002115C6E79}" dt="2021-02-09T20:20:45.441" v="43" actId="20577"/>
        <pc:sldMkLst>
          <pc:docMk/>
          <pc:sldMk cId="922493151" sldId="275"/>
        </pc:sldMkLst>
        <pc:spChg chg="mod">
          <ac:chgData name="Sarah A. Fulton" userId="S::safulton1@umary.edu::3cb07a95-b07c-42db-b94f-9358fc323010" providerId="AD" clId="Web-{EB7B2868-96B7-427B-AC28-8002115C6E79}" dt="2021-02-09T20:20:45.441" v="43" actId="20577"/>
          <ac:spMkLst>
            <pc:docMk/>
            <pc:sldMk cId="922493151" sldId="275"/>
            <ac:spMk id="3" creationId="{195627F4-ECB7-47BA-BD6C-D599C255E54D}"/>
          </ac:spMkLst>
        </pc:spChg>
      </pc:sldChg>
    </pc:docChg>
  </pc:docChgLst>
  <pc:docChgLst>
    <pc:chgData name="Kristen M. Brunelle" userId="f3d382e2-c7de-41a3-aa8e-ea92aa6e873a" providerId="ADAL" clId="{ED141D5B-E643-4C77-9EEA-871EFC6A4E62}"/>
    <pc:docChg chg="undo redo custSel addSld delSld modSld modNotesMaster modShowInfo">
      <pc:chgData name="Kristen M. Brunelle" userId="f3d382e2-c7de-41a3-aa8e-ea92aa6e873a" providerId="ADAL" clId="{ED141D5B-E643-4C77-9EEA-871EFC6A4E62}" dt="2021-03-11T02:33:39.365" v="6948" actId="2085"/>
      <pc:docMkLst>
        <pc:docMk/>
      </pc:docMkLst>
      <pc:sldChg chg="modSp mod modTransition">
        <pc:chgData name="Kristen M. Brunelle" userId="f3d382e2-c7de-41a3-aa8e-ea92aa6e873a" providerId="ADAL" clId="{ED141D5B-E643-4C77-9EEA-871EFC6A4E62}" dt="2021-03-02T01:48:31.702" v="6528" actId="2"/>
        <pc:sldMkLst>
          <pc:docMk/>
          <pc:sldMk cId="2246351709" sldId="261"/>
        </pc:sldMkLst>
        <pc:spChg chg="mod">
          <ac:chgData name="Kristen M. Brunelle" userId="f3d382e2-c7de-41a3-aa8e-ea92aa6e873a" providerId="ADAL" clId="{ED141D5B-E643-4C77-9EEA-871EFC6A4E62}" dt="2021-03-02T01:48:31.702" v="6528" actId="2"/>
          <ac:spMkLst>
            <pc:docMk/>
            <pc:sldMk cId="2246351709" sldId="261"/>
            <ac:spMk id="2" creationId="{00000000-0000-0000-0000-000000000000}"/>
          </ac:spMkLst>
        </pc:spChg>
      </pc:sldChg>
      <pc:sldChg chg="modSp mod modNotesTx">
        <pc:chgData name="Kristen M. Brunelle" userId="f3d382e2-c7de-41a3-aa8e-ea92aa6e873a" providerId="ADAL" clId="{ED141D5B-E643-4C77-9EEA-871EFC6A4E62}" dt="2021-03-02T02:44:33.029" v="6557" actId="20577"/>
        <pc:sldMkLst>
          <pc:docMk/>
          <pc:sldMk cId="2036538351" sldId="262"/>
        </pc:sldMkLst>
        <pc:spChg chg="mod">
          <ac:chgData name="Kristen M. Brunelle" userId="f3d382e2-c7de-41a3-aa8e-ea92aa6e873a" providerId="ADAL" clId="{ED141D5B-E643-4C77-9EEA-871EFC6A4E62}" dt="2021-03-02T02:44:33.029" v="6557" actId="20577"/>
          <ac:spMkLst>
            <pc:docMk/>
            <pc:sldMk cId="2036538351" sldId="262"/>
            <ac:spMk id="5" creationId="{00000000-0000-0000-0000-000000000000}"/>
          </ac:spMkLst>
        </pc:spChg>
      </pc:sldChg>
      <pc:sldChg chg="modNotesTx">
        <pc:chgData name="Kristen M. Brunelle" userId="f3d382e2-c7de-41a3-aa8e-ea92aa6e873a" providerId="ADAL" clId="{ED141D5B-E643-4C77-9EEA-871EFC6A4E62}" dt="2021-03-01T22:50:19.229" v="6161"/>
        <pc:sldMkLst>
          <pc:docMk/>
          <pc:sldMk cId="1879789479" sldId="263"/>
        </pc:sldMkLst>
      </pc:sldChg>
      <pc:sldChg chg="modSp mod">
        <pc:chgData name="Kristen M. Brunelle" userId="f3d382e2-c7de-41a3-aa8e-ea92aa6e873a" providerId="ADAL" clId="{ED141D5B-E643-4C77-9EEA-871EFC6A4E62}" dt="2021-03-02T01:46:56.342" v="6514" actId="20577"/>
        <pc:sldMkLst>
          <pc:docMk/>
          <pc:sldMk cId="236493087" sldId="265"/>
        </pc:sldMkLst>
        <pc:spChg chg="mod">
          <ac:chgData name="Kristen M. Brunelle" userId="f3d382e2-c7de-41a3-aa8e-ea92aa6e873a" providerId="ADAL" clId="{ED141D5B-E643-4C77-9EEA-871EFC6A4E62}" dt="2021-03-02T01:46:56.342" v="6514" actId="20577"/>
          <ac:spMkLst>
            <pc:docMk/>
            <pc:sldMk cId="236493087" sldId="265"/>
            <ac:spMk id="3" creationId="{00000000-0000-0000-0000-000000000000}"/>
          </ac:spMkLst>
        </pc:spChg>
      </pc:sldChg>
      <pc:sldChg chg="modNotesTx">
        <pc:chgData name="Kristen M. Brunelle" userId="f3d382e2-c7de-41a3-aa8e-ea92aa6e873a" providerId="ADAL" clId="{ED141D5B-E643-4C77-9EEA-871EFC6A4E62}" dt="2021-03-01T20:50:10.177" v="185" actId="20577"/>
        <pc:sldMkLst>
          <pc:docMk/>
          <pc:sldMk cId="346821873" sldId="268"/>
        </pc:sldMkLst>
      </pc:sldChg>
      <pc:sldChg chg="addSp delSp modSp mod modNotesTx">
        <pc:chgData name="Kristen M. Brunelle" userId="f3d382e2-c7de-41a3-aa8e-ea92aa6e873a" providerId="ADAL" clId="{ED141D5B-E643-4C77-9EEA-871EFC6A4E62}" dt="2021-03-02T01:47:58.387" v="6527" actId="313"/>
        <pc:sldMkLst>
          <pc:docMk/>
          <pc:sldMk cId="2155071874" sldId="269"/>
        </pc:sldMkLst>
        <pc:spChg chg="del">
          <ac:chgData name="Kristen M. Brunelle" userId="f3d382e2-c7de-41a3-aa8e-ea92aa6e873a" providerId="ADAL" clId="{ED141D5B-E643-4C77-9EEA-871EFC6A4E62}" dt="2021-03-01T21:06:06.418" v="562" actId="1032"/>
          <ac:spMkLst>
            <pc:docMk/>
            <pc:sldMk cId="2155071874" sldId="269"/>
            <ac:spMk id="3" creationId="{C905304D-81A2-477E-8931-CA4406B2CD4A}"/>
          </ac:spMkLst>
        </pc:spChg>
        <pc:graphicFrameChg chg="add mod modGraphic">
          <ac:chgData name="Kristen M. Brunelle" userId="f3d382e2-c7de-41a3-aa8e-ea92aa6e873a" providerId="ADAL" clId="{ED141D5B-E643-4C77-9EEA-871EFC6A4E62}" dt="2021-03-02T01:47:58.387" v="6527" actId="313"/>
          <ac:graphicFrameMkLst>
            <pc:docMk/>
            <pc:sldMk cId="2155071874" sldId="269"/>
            <ac:graphicFrameMk id="4" creationId="{D2504ACC-2562-4C9A-A535-3C14DD4116D1}"/>
          </ac:graphicFrameMkLst>
        </pc:graphicFrameChg>
      </pc:sldChg>
      <pc:sldChg chg="addSp delSp modSp mod modNotesTx">
        <pc:chgData name="Kristen M. Brunelle" userId="f3d382e2-c7de-41a3-aa8e-ea92aa6e873a" providerId="ADAL" clId="{ED141D5B-E643-4C77-9EEA-871EFC6A4E62}" dt="2021-03-01T21:04:19.140" v="561" actId="20577"/>
        <pc:sldMkLst>
          <pc:docMk/>
          <pc:sldMk cId="323332559" sldId="271"/>
        </pc:sldMkLst>
        <pc:spChg chg="del">
          <ac:chgData name="Kristen M. Brunelle" userId="f3d382e2-c7de-41a3-aa8e-ea92aa6e873a" providerId="ADAL" clId="{ED141D5B-E643-4C77-9EEA-871EFC6A4E62}" dt="2021-03-01T21:03:49.205" v="505" actId="22"/>
          <ac:spMkLst>
            <pc:docMk/>
            <pc:sldMk cId="323332559" sldId="271"/>
            <ac:spMk id="3" creationId="{0D662364-7813-45A1-B2A8-370B9DAD5A3B}"/>
          </ac:spMkLst>
        </pc:spChg>
        <pc:picChg chg="add mod ord">
          <ac:chgData name="Kristen M. Brunelle" userId="f3d382e2-c7de-41a3-aa8e-ea92aa6e873a" providerId="ADAL" clId="{ED141D5B-E643-4C77-9EEA-871EFC6A4E62}" dt="2021-03-01T21:04:02.035" v="509" actId="14100"/>
          <ac:picMkLst>
            <pc:docMk/>
            <pc:sldMk cId="323332559" sldId="271"/>
            <ac:picMk id="5" creationId="{FAEBE1E6-F023-45E3-97E3-FB685007440F}"/>
          </ac:picMkLst>
        </pc:picChg>
      </pc:sldChg>
      <pc:sldChg chg="modSp mod">
        <pc:chgData name="Kristen M. Brunelle" userId="f3d382e2-c7de-41a3-aa8e-ea92aa6e873a" providerId="ADAL" clId="{ED141D5B-E643-4C77-9EEA-871EFC6A4E62}" dt="2021-03-01T23:02:44.343" v="6506" actId="20577"/>
        <pc:sldMkLst>
          <pc:docMk/>
          <pc:sldMk cId="2046086048" sldId="272"/>
        </pc:sldMkLst>
        <pc:spChg chg="mod">
          <ac:chgData name="Kristen M. Brunelle" userId="f3d382e2-c7de-41a3-aa8e-ea92aa6e873a" providerId="ADAL" clId="{ED141D5B-E643-4C77-9EEA-871EFC6A4E62}" dt="2021-03-01T23:02:44.343" v="6506" actId="20577"/>
          <ac:spMkLst>
            <pc:docMk/>
            <pc:sldMk cId="2046086048" sldId="272"/>
            <ac:spMk id="3" creationId="{3F3F939D-A956-4F5E-AA8C-F9DA9823FD79}"/>
          </ac:spMkLst>
        </pc:spChg>
      </pc:sldChg>
      <pc:sldChg chg="modSp mod">
        <pc:chgData name="Kristen M. Brunelle" userId="f3d382e2-c7de-41a3-aa8e-ea92aa6e873a" providerId="ADAL" clId="{ED141D5B-E643-4C77-9EEA-871EFC6A4E62}" dt="2021-03-01T22:38:26.319" v="6124" actId="14100"/>
        <pc:sldMkLst>
          <pc:docMk/>
          <pc:sldMk cId="922493151" sldId="275"/>
        </pc:sldMkLst>
        <pc:spChg chg="mod">
          <ac:chgData name="Kristen M. Brunelle" userId="f3d382e2-c7de-41a3-aa8e-ea92aa6e873a" providerId="ADAL" clId="{ED141D5B-E643-4C77-9EEA-871EFC6A4E62}" dt="2021-03-01T22:38:26.319" v="6124" actId="14100"/>
          <ac:spMkLst>
            <pc:docMk/>
            <pc:sldMk cId="922493151" sldId="275"/>
            <ac:spMk id="3" creationId="{195627F4-ECB7-47BA-BD6C-D599C255E54D}"/>
          </ac:spMkLst>
        </pc:spChg>
      </pc:sldChg>
      <pc:sldChg chg="delSp modSp mod">
        <pc:chgData name="Kristen M. Brunelle" userId="f3d382e2-c7de-41a3-aa8e-ea92aa6e873a" providerId="ADAL" clId="{ED141D5B-E643-4C77-9EEA-871EFC6A4E62}" dt="2021-03-01T22:40:42.750" v="6144" actId="3626"/>
        <pc:sldMkLst>
          <pc:docMk/>
          <pc:sldMk cId="3094164970" sldId="276"/>
        </pc:sldMkLst>
        <pc:spChg chg="del">
          <ac:chgData name="Kristen M. Brunelle" userId="f3d382e2-c7de-41a3-aa8e-ea92aa6e873a" providerId="ADAL" clId="{ED141D5B-E643-4C77-9EEA-871EFC6A4E62}" dt="2021-03-01T22:30:59.769" v="6012" actId="21"/>
          <ac:spMkLst>
            <pc:docMk/>
            <pc:sldMk cId="3094164970" sldId="276"/>
            <ac:spMk id="2" creationId="{A9D787DE-E653-4635-B85D-CBA4FE448D64}"/>
          </ac:spMkLst>
        </pc:spChg>
        <pc:spChg chg="mod">
          <ac:chgData name="Kristen M. Brunelle" userId="f3d382e2-c7de-41a3-aa8e-ea92aa6e873a" providerId="ADAL" clId="{ED141D5B-E643-4C77-9EEA-871EFC6A4E62}" dt="2021-03-01T22:40:42.750" v="6144" actId="3626"/>
          <ac:spMkLst>
            <pc:docMk/>
            <pc:sldMk cId="3094164970" sldId="276"/>
            <ac:spMk id="3" creationId="{0B18D43C-AC15-4668-A285-95338967639C}"/>
          </ac:spMkLst>
        </pc:spChg>
      </pc:sldChg>
      <pc:sldChg chg="delSp modSp mod">
        <pc:chgData name="Kristen M. Brunelle" userId="f3d382e2-c7de-41a3-aa8e-ea92aa6e873a" providerId="ADAL" clId="{ED141D5B-E643-4C77-9EEA-871EFC6A4E62}" dt="2021-03-01T22:33:23.477" v="6046" actId="20577"/>
        <pc:sldMkLst>
          <pc:docMk/>
          <pc:sldMk cId="2490054715" sldId="277"/>
        </pc:sldMkLst>
        <pc:spChg chg="del">
          <ac:chgData name="Kristen M. Brunelle" userId="f3d382e2-c7de-41a3-aa8e-ea92aa6e873a" providerId="ADAL" clId="{ED141D5B-E643-4C77-9EEA-871EFC6A4E62}" dt="2021-03-01T22:32:02.628" v="6020" actId="21"/>
          <ac:spMkLst>
            <pc:docMk/>
            <pc:sldMk cId="2490054715" sldId="277"/>
            <ac:spMk id="2" creationId="{BF6DAF2B-C05F-4914-9E00-D8D445B225EC}"/>
          </ac:spMkLst>
        </pc:spChg>
        <pc:spChg chg="mod">
          <ac:chgData name="Kristen M. Brunelle" userId="f3d382e2-c7de-41a3-aa8e-ea92aa6e873a" providerId="ADAL" clId="{ED141D5B-E643-4C77-9EEA-871EFC6A4E62}" dt="2021-03-01T22:33:23.477" v="6046" actId="20577"/>
          <ac:spMkLst>
            <pc:docMk/>
            <pc:sldMk cId="2490054715" sldId="277"/>
            <ac:spMk id="3" creationId="{58567DC0-2379-4FBF-9A4A-4D5CF82B1EF9}"/>
          </ac:spMkLst>
        </pc:spChg>
      </pc:sldChg>
      <pc:sldChg chg="modNotesTx">
        <pc:chgData name="Kristen M. Brunelle" userId="f3d382e2-c7de-41a3-aa8e-ea92aa6e873a" providerId="ADAL" clId="{ED141D5B-E643-4C77-9EEA-871EFC6A4E62}" dt="2021-03-02T01:48:54.364" v="6535" actId="20577"/>
        <pc:sldMkLst>
          <pc:docMk/>
          <pc:sldMk cId="3933363715" sldId="278"/>
        </pc:sldMkLst>
      </pc:sldChg>
      <pc:sldChg chg="modNotesTx">
        <pc:chgData name="Kristen M. Brunelle" userId="f3d382e2-c7de-41a3-aa8e-ea92aa6e873a" providerId="ADAL" clId="{ED141D5B-E643-4C77-9EEA-871EFC6A4E62}" dt="2021-03-01T21:43:38.341" v="3984" actId="20577"/>
        <pc:sldMkLst>
          <pc:docMk/>
          <pc:sldMk cId="3990149918" sldId="280"/>
        </pc:sldMkLst>
      </pc:sldChg>
      <pc:sldChg chg="addSp delSp modSp mod modNotesTx">
        <pc:chgData name="Kristen M. Brunelle" userId="f3d382e2-c7de-41a3-aa8e-ea92aa6e873a" providerId="ADAL" clId="{ED141D5B-E643-4C77-9EEA-871EFC6A4E62}" dt="2021-03-02T01:47:52.635" v="6526" actId="313"/>
        <pc:sldMkLst>
          <pc:docMk/>
          <pc:sldMk cId="1797188609" sldId="281"/>
        </pc:sldMkLst>
        <pc:spChg chg="mod">
          <ac:chgData name="Kristen M. Brunelle" userId="f3d382e2-c7de-41a3-aa8e-ea92aa6e873a" providerId="ADAL" clId="{ED141D5B-E643-4C77-9EEA-871EFC6A4E62}" dt="2021-03-01T21:22:32.560" v="2865" actId="20577"/>
          <ac:spMkLst>
            <pc:docMk/>
            <pc:sldMk cId="1797188609" sldId="281"/>
            <ac:spMk id="2" creationId="{34D09516-9E05-47F5-9531-2A86FC2C05C2}"/>
          </ac:spMkLst>
        </pc:spChg>
        <pc:spChg chg="mod">
          <ac:chgData name="Kristen M. Brunelle" userId="f3d382e2-c7de-41a3-aa8e-ea92aa6e873a" providerId="ADAL" clId="{ED141D5B-E643-4C77-9EEA-871EFC6A4E62}" dt="2021-03-01T21:25:12.829" v="2945" actId="14100"/>
          <ac:spMkLst>
            <pc:docMk/>
            <pc:sldMk cId="1797188609" sldId="281"/>
            <ac:spMk id="3" creationId="{1F9D58D7-2300-4CDA-819A-F9F85F7F455D}"/>
          </ac:spMkLst>
        </pc:spChg>
        <pc:graphicFrameChg chg="add del mod modGraphic">
          <ac:chgData name="Kristen M. Brunelle" userId="f3d382e2-c7de-41a3-aa8e-ea92aa6e873a" providerId="ADAL" clId="{ED141D5B-E643-4C77-9EEA-871EFC6A4E62}" dt="2021-03-01T21:00:54.922" v="504" actId="21"/>
          <ac:graphicFrameMkLst>
            <pc:docMk/>
            <pc:sldMk cId="1797188609" sldId="281"/>
            <ac:graphicFrameMk id="5" creationId="{D386030C-BDBD-41D4-A5D9-A8C363AD6C4C}"/>
          </ac:graphicFrameMkLst>
        </pc:graphicFrameChg>
        <pc:graphicFrameChg chg="add mod modGraphic">
          <ac:chgData name="Kristen M. Brunelle" userId="f3d382e2-c7de-41a3-aa8e-ea92aa6e873a" providerId="ADAL" clId="{ED141D5B-E643-4C77-9EEA-871EFC6A4E62}" dt="2021-03-01T21:34:36.795" v="3188" actId="113"/>
          <ac:graphicFrameMkLst>
            <pc:docMk/>
            <pc:sldMk cId="1797188609" sldId="281"/>
            <ac:graphicFrameMk id="6" creationId="{7A186431-AACC-4157-AD4F-6A83988AC86D}"/>
          </ac:graphicFrameMkLst>
        </pc:graphicFrameChg>
      </pc:sldChg>
      <pc:sldChg chg="addSp delSp modSp mod chgLayout modNotesTx">
        <pc:chgData name="Kristen M. Brunelle" userId="f3d382e2-c7de-41a3-aa8e-ea92aa6e873a" providerId="ADAL" clId="{ED141D5B-E643-4C77-9EEA-871EFC6A4E62}" dt="2021-03-02T03:05:48.998" v="6560" actId="20577"/>
        <pc:sldMkLst>
          <pc:docMk/>
          <pc:sldMk cId="476205535" sldId="282"/>
        </pc:sldMkLst>
        <pc:spChg chg="mod">
          <ac:chgData name="Kristen M. Brunelle" userId="f3d382e2-c7de-41a3-aa8e-ea92aa6e873a" providerId="ADAL" clId="{ED141D5B-E643-4C77-9EEA-871EFC6A4E62}" dt="2021-03-01T21:15:07.741" v="1694" actId="14100"/>
          <ac:spMkLst>
            <pc:docMk/>
            <pc:sldMk cId="476205535" sldId="282"/>
            <ac:spMk id="2" creationId="{F29D2358-BF0D-49F5-ADC4-569F9A697E45}"/>
          </ac:spMkLst>
        </pc:spChg>
        <pc:spChg chg="del">
          <ac:chgData name="Kristen M. Brunelle" userId="f3d382e2-c7de-41a3-aa8e-ea92aa6e873a" providerId="ADAL" clId="{ED141D5B-E643-4C77-9EEA-871EFC6A4E62}" dt="2021-02-28T22:01:04.462" v="183" actId="26606"/>
          <ac:spMkLst>
            <pc:docMk/>
            <pc:sldMk cId="476205535" sldId="282"/>
            <ac:spMk id="3" creationId="{323C4EDE-0F20-4471-8588-DA39F5D48FBB}"/>
          </ac:spMkLst>
        </pc:spChg>
        <pc:graphicFrameChg chg="add mod">
          <ac:chgData name="Kristen M. Brunelle" userId="f3d382e2-c7de-41a3-aa8e-ea92aa6e873a" providerId="ADAL" clId="{ED141D5B-E643-4C77-9EEA-871EFC6A4E62}" dt="2021-03-02T03:05:48.998" v="6560" actId="20577"/>
          <ac:graphicFrameMkLst>
            <pc:docMk/>
            <pc:sldMk cId="476205535" sldId="282"/>
            <ac:graphicFrameMk id="5" creationId="{86E2210D-86B9-4A81-B069-2B900865A1B0}"/>
          </ac:graphicFrameMkLst>
        </pc:graphicFrameChg>
      </pc:sldChg>
      <pc:sldChg chg="addSp delSp modSp mod modNotesTx">
        <pc:chgData name="Kristen M. Brunelle" userId="f3d382e2-c7de-41a3-aa8e-ea92aa6e873a" providerId="ADAL" clId="{ED141D5B-E643-4C77-9EEA-871EFC6A4E62}" dt="2021-03-01T22:03:20.307" v="4986" actId="33524"/>
        <pc:sldMkLst>
          <pc:docMk/>
          <pc:sldMk cId="1613268863" sldId="284"/>
        </pc:sldMkLst>
        <pc:spChg chg="del">
          <ac:chgData name="Kristen M. Brunelle" userId="f3d382e2-c7de-41a3-aa8e-ea92aa6e873a" providerId="ADAL" clId="{ED141D5B-E643-4C77-9EEA-871EFC6A4E62}" dt="2021-03-01T21:45:44.017" v="3985" actId="1032"/>
          <ac:spMkLst>
            <pc:docMk/>
            <pc:sldMk cId="1613268863" sldId="284"/>
            <ac:spMk id="3" creationId="{ED44B50F-621F-400A-B1AF-047E7F887226}"/>
          </ac:spMkLst>
        </pc:spChg>
        <pc:spChg chg="add mod">
          <ac:chgData name="Kristen M. Brunelle" userId="f3d382e2-c7de-41a3-aa8e-ea92aa6e873a" providerId="ADAL" clId="{ED141D5B-E643-4C77-9EEA-871EFC6A4E62}" dt="2021-03-01T21:55:07.719" v="4211" actId="1076"/>
          <ac:spMkLst>
            <pc:docMk/>
            <pc:sldMk cId="1613268863" sldId="284"/>
            <ac:spMk id="5" creationId="{9F1BA35F-81FC-4E85-BB22-2C1B7CF60FC7}"/>
          </ac:spMkLst>
        </pc:spChg>
        <pc:spChg chg="add mod">
          <ac:chgData name="Kristen M. Brunelle" userId="f3d382e2-c7de-41a3-aa8e-ea92aa6e873a" providerId="ADAL" clId="{ED141D5B-E643-4C77-9EEA-871EFC6A4E62}" dt="2021-03-01T21:55:21.037" v="4214" actId="1076"/>
          <ac:spMkLst>
            <pc:docMk/>
            <pc:sldMk cId="1613268863" sldId="284"/>
            <ac:spMk id="6" creationId="{1BF752EA-2ABF-4269-AEEA-915EF143DE15}"/>
          </ac:spMkLst>
        </pc:spChg>
        <pc:spChg chg="add mod">
          <ac:chgData name="Kristen M. Brunelle" userId="f3d382e2-c7de-41a3-aa8e-ea92aa6e873a" providerId="ADAL" clId="{ED141D5B-E643-4C77-9EEA-871EFC6A4E62}" dt="2021-03-01T21:55:46.613" v="4218" actId="14100"/>
          <ac:spMkLst>
            <pc:docMk/>
            <pc:sldMk cId="1613268863" sldId="284"/>
            <ac:spMk id="7" creationId="{C2123E74-8E89-483D-9514-090074D5D96E}"/>
          </ac:spMkLst>
        </pc:spChg>
        <pc:graphicFrameChg chg="add mod modGraphic">
          <ac:chgData name="Kristen M. Brunelle" userId="f3d382e2-c7de-41a3-aa8e-ea92aa6e873a" providerId="ADAL" clId="{ED141D5B-E643-4C77-9EEA-871EFC6A4E62}" dt="2021-03-01T21:55:42.271" v="4217"/>
          <ac:graphicFrameMkLst>
            <pc:docMk/>
            <pc:sldMk cId="1613268863" sldId="284"/>
            <ac:graphicFrameMk id="4" creationId="{9EE99236-1494-411C-A85B-F585CB6A52B8}"/>
          </ac:graphicFrameMkLst>
        </pc:graphicFrameChg>
      </pc:sldChg>
      <pc:sldChg chg="addSp delSp modSp mod modNotesTx">
        <pc:chgData name="Kristen M. Brunelle" userId="f3d382e2-c7de-41a3-aa8e-ea92aa6e873a" providerId="ADAL" clId="{ED141D5B-E643-4C77-9EEA-871EFC6A4E62}" dt="2021-03-01T22:29:21.251" v="6005" actId="313"/>
        <pc:sldMkLst>
          <pc:docMk/>
          <pc:sldMk cId="887028582" sldId="285"/>
        </pc:sldMkLst>
        <pc:spChg chg="mod">
          <ac:chgData name="Kristen M. Brunelle" userId="f3d382e2-c7de-41a3-aa8e-ea92aa6e873a" providerId="ADAL" clId="{ED141D5B-E643-4C77-9EEA-871EFC6A4E62}" dt="2021-03-01T22:11:31.371" v="5377" actId="1076"/>
          <ac:spMkLst>
            <pc:docMk/>
            <pc:sldMk cId="887028582" sldId="285"/>
            <ac:spMk id="2" creationId="{EF7B0C5E-F5B4-4465-A8F5-E0B66A9F48DA}"/>
          </ac:spMkLst>
        </pc:spChg>
        <pc:spChg chg="del">
          <ac:chgData name="Kristen M. Brunelle" userId="f3d382e2-c7de-41a3-aa8e-ea92aa6e873a" providerId="ADAL" clId="{ED141D5B-E643-4C77-9EEA-871EFC6A4E62}" dt="2021-03-01T22:05:17.105" v="4987" actId="1032"/>
          <ac:spMkLst>
            <pc:docMk/>
            <pc:sldMk cId="887028582" sldId="285"/>
            <ac:spMk id="3" creationId="{29BAE6E9-F31A-4B72-8A4C-9531D24E4B50}"/>
          </ac:spMkLst>
        </pc:spChg>
        <pc:spChg chg="mod">
          <ac:chgData name="Kristen M. Brunelle" userId="f3d382e2-c7de-41a3-aa8e-ea92aa6e873a" providerId="ADAL" clId="{ED141D5B-E643-4C77-9EEA-871EFC6A4E62}" dt="2021-03-01T22:20:43.419" v="5523" actId="18245"/>
          <ac:spMkLst>
            <pc:docMk/>
            <pc:sldMk cId="887028582" sldId="285"/>
            <ac:spMk id="8" creationId="{335D1106-C491-476D-8076-632E5DF198D9}"/>
          </ac:spMkLst>
        </pc:spChg>
        <pc:spChg chg="mod">
          <ac:chgData name="Kristen M. Brunelle" userId="f3d382e2-c7de-41a3-aa8e-ea92aa6e873a" providerId="ADAL" clId="{ED141D5B-E643-4C77-9EEA-871EFC6A4E62}" dt="2021-03-01T22:20:43.419" v="5523" actId="18245"/>
          <ac:spMkLst>
            <pc:docMk/>
            <pc:sldMk cId="887028582" sldId="285"/>
            <ac:spMk id="9" creationId="{4ECC481E-F774-43D7-AD73-BC1224C61FA1}"/>
          </ac:spMkLst>
        </pc:spChg>
        <pc:spChg chg="mod">
          <ac:chgData name="Kristen M. Brunelle" userId="f3d382e2-c7de-41a3-aa8e-ea92aa6e873a" providerId="ADAL" clId="{ED141D5B-E643-4C77-9EEA-871EFC6A4E62}" dt="2021-03-01T22:20:43.419" v="5523" actId="18245"/>
          <ac:spMkLst>
            <pc:docMk/>
            <pc:sldMk cId="887028582" sldId="285"/>
            <ac:spMk id="10" creationId="{64837A2A-211F-4CC7-9520-D58443E1C98E}"/>
          </ac:spMkLst>
        </pc:spChg>
        <pc:spChg chg="mod">
          <ac:chgData name="Kristen M. Brunelle" userId="f3d382e2-c7de-41a3-aa8e-ea92aa6e873a" providerId="ADAL" clId="{ED141D5B-E643-4C77-9EEA-871EFC6A4E62}" dt="2021-03-01T22:20:43.419" v="5523" actId="18245"/>
          <ac:spMkLst>
            <pc:docMk/>
            <pc:sldMk cId="887028582" sldId="285"/>
            <ac:spMk id="11" creationId="{A39284A8-D8D0-4B60-9E80-4B4698B05731}"/>
          </ac:spMkLst>
        </pc:spChg>
        <pc:spChg chg="mod">
          <ac:chgData name="Kristen M. Brunelle" userId="f3d382e2-c7de-41a3-aa8e-ea92aa6e873a" providerId="ADAL" clId="{ED141D5B-E643-4C77-9EEA-871EFC6A4E62}" dt="2021-03-01T22:20:43.419" v="5523" actId="18245"/>
          <ac:spMkLst>
            <pc:docMk/>
            <pc:sldMk cId="887028582" sldId="285"/>
            <ac:spMk id="12" creationId="{4B1EE5A9-31A1-4538-BA66-B0BE30DA8AA4}"/>
          </ac:spMkLst>
        </pc:spChg>
        <pc:spChg chg="mod">
          <ac:chgData name="Kristen M. Brunelle" userId="f3d382e2-c7de-41a3-aa8e-ea92aa6e873a" providerId="ADAL" clId="{ED141D5B-E643-4C77-9EEA-871EFC6A4E62}" dt="2021-03-01T22:20:43.419" v="5523" actId="18245"/>
          <ac:spMkLst>
            <pc:docMk/>
            <pc:sldMk cId="887028582" sldId="285"/>
            <ac:spMk id="13" creationId="{638A5BAA-1B91-4949-87F6-B15C70CEEA17}"/>
          </ac:spMkLst>
        </pc:spChg>
        <pc:spChg chg="mod">
          <ac:chgData name="Kristen M. Brunelle" userId="f3d382e2-c7de-41a3-aa8e-ea92aa6e873a" providerId="ADAL" clId="{ED141D5B-E643-4C77-9EEA-871EFC6A4E62}" dt="2021-03-01T22:20:43.419" v="5523" actId="18245"/>
          <ac:spMkLst>
            <pc:docMk/>
            <pc:sldMk cId="887028582" sldId="285"/>
            <ac:spMk id="14" creationId="{934E8F34-2735-490A-97C5-341FCB410EAB}"/>
          </ac:spMkLst>
        </pc:spChg>
        <pc:spChg chg="mod">
          <ac:chgData name="Kristen M. Brunelle" userId="f3d382e2-c7de-41a3-aa8e-ea92aa6e873a" providerId="ADAL" clId="{ED141D5B-E643-4C77-9EEA-871EFC6A4E62}" dt="2021-03-01T22:20:43.419" v="5523" actId="18245"/>
          <ac:spMkLst>
            <pc:docMk/>
            <pc:sldMk cId="887028582" sldId="285"/>
            <ac:spMk id="15" creationId="{DCA37444-BE95-46A8-9E02-0E8668F1229A}"/>
          </ac:spMkLst>
        </pc:spChg>
        <pc:spChg chg="mod">
          <ac:chgData name="Kristen M. Brunelle" userId="f3d382e2-c7de-41a3-aa8e-ea92aa6e873a" providerId="ADAL" clId="{ED141D5B-E643-4C77-9EEA-871EFC6A4E62}" dt="2021-03-01T22:20:43.419" v="5523" actId="18245"/>
          <ac:spMkLst>
            <pc:docMk/>
            <pc:sldMk cId="887028582" sldId="285"/>
            <ac:spMk id="16" creationId="{80A270CF-C576-4527-84BA-8CA3A10E7E50}"/>
          </ac:spMkLst>
        </pc:spChg>
        <pc:spChg chg="mod">
          <ac:chgData name="Kristen M. Brunelle" userId="f3d382e2-c7de-41a3-aa8e-ea92aa6e873a" providerId="ADAL" clId="{ED141D5B-E643-4C77-9EEA-871EFC6A4E62}" dt="2021-03-01T22:20:43.419" v="5523" actId="18245"/>
          <ac:spMkLst>
            <pc:docMk/>
            <pc:sldMk cId="887028582" sldId="285"/>
            <ac:spMk id="17" creationId="{DF8D8471-FAFC-4D73-B790-1CC30C2B286F}"/>
          </ac:spMkLst>
        </pc:spChg>
        <pc:spChg chg="mod">
          <ac:chgData name="Kristen M. Brunelle" userId="f3d382e2-c7de-41a3-aa8e-ea92aa6e873a" providerId="ADAL" clId="{ED141D5B-E643-4C77-9EEA-871EFC6A4E62}" dt="2021-03-01T22:20:43.419" v="5523" actId="18245"/>
          <ac:spMkLst>
            <pc:docMk/>
            <pc:sldMk cId="887028582" sldId="285"/>
            <ac:spMk id="18" creationId="{95CCA68D-2100-4C03-B8E3-352567E72AD1}"/>
          </ac:spMkLst>
        </pc:spChg>
        <pc:spChg chg="mod">
          <ac:chgData name="Kristen M. Brunelle" userId="f3d382e2-c7de-41a3-aa8e-ea92aa6e873a" providerId="ADAL" clId="{ED141D5B-E643-4C77-9EEA-871EFC6A4E62}" dt="2021-03-01T22:20:43.419" v="5523" actId="18245"/>
          <ac:spMkLst>
            <pc:docMk/>
            <pc:sldMk cId="887028582" sldId="285"/>
            <ac:spMk id="19" creationId="{E885D87D-C863-4C1E-9154-D1FB9D3FB188}"/>
          </ac:spMkLst>
        </pc:spChg>
        <pc:spChg chg="mod">
          <ac:chgData name="Kristen M. Brunelle" userId="f3d382e2-c7de-41a3-aa8e-ea92aa6e873a" providerId="ADAL" clId="{ED141D5B-E643-4C77-9EEA-871EFC6A4E62}" dt="2021-03-01T22:20:43.419" v="5523" actId="18245"/>
          <ac:spMkLst>
            <pc:docMk/>
            <pc:sldMk cId="887028582" sldId="285"/>
            <ac:spMk id="20" creationId="{40DD7BFE-97FF-4DA6-9C17-96D4804C8803}"/>
          </ac:spMkLst>
        </pc:spChg>
        <pc:spChg chg="mod">
          <ac:chgData name="Kristen M. Brunelle" userId="f3d382e2-c7de-41a3-aa8e-ea92aa6e873a" providerId="ADAL" clId="{ED141D5B-E643-4C77-9EEA-871EFC6A4E62}" dt="2021-03-01T22:19:43.746" v="5510" actId="18245"/>
          <ac:spMkLst>
            <pc:docMk/>
            <pc:sldMk cId="887028582" sldId="285"/>
            <ac:spMk id="21" creationId="{E11D10DE-7F09-4A07-9CE6-234BDCB8E8FD}"/>
          </ac:spMkLst>
        </pc:spChg>
        <pc:grpChg chg="mod">
          <ac:chgData name="Kristen M. Brunelle" userId="f3d382e2-c7de-41a3-aa8e-ea92aa6e873a" providerId="ADAL" clId="{ED141D5B-E643-4C77-9EEA-871EFC6A4E62}" dt="2021-03-01T22:20:43.419" v="5523" actId="18245"/>
          <ac:grpSpMkLst>
            <pc:docMk/>
            <pc:sldMk cId="887028582" sldId="285"/>
            <ac:grpSpMk id="7" creationId="{67AF5822-57F7-4D18-9D97-F97632AAFB15}"/>
          </ac:grpSpMkLst>
        </pc:grpChg>
        <pc:graphicFrameChg chg="add del mod modGraphic">
          <ac:chgData name="Kristen M. Brunelle" userId="f3d382e2-c7de-41a3-aa8e-ea92aa6e873a" providerId="ADAL" clId="{ED141D5B-E643-4C77-9EEA-871EFC6A4E62}" dt="2021-03-01T22:28:24.544" v="5882"/>
          <ac:graphicFrameMkLst>
            <pc:docMk/>
            <pc:sldMk cId="887028582" sldId="285"/>
            <ac:graphicFrameMk id="6" creationId="{E4F4D53B-6DE1-44D4-B1CC-F5DA46BD08F1}"/>
          </ac:graphicFrameMkLst>
        </pc:graphicFrameChg>
      </pc:sldChg>
      <pc:sldChg chg="addSp delSp modSp new mod modClrScheme chgLayout modNotesTx">
        <pc:chgData name="Kristen M. Brunelle" userId="f3d382e2-c7de-41a3-aa8e-ea92aa6e873a" providerId="ADAL" clId="{ED141D5B-E643-4C77-9EEA-871EFC6A4E62}" dt="2021-03-02T01:47:25.451" v="6517" actId="313"/>
        <pc:sldMkLst>
          <pc:docMk/>
          <pc:sldMk cId="1791106860" sldId="287"/>
        </pc:sldMkLst>
        <pc:spChg chg="del mod ord">
          <ac:chgData name="Kristen M. Brunelle" userId="f3d382e2-c7de-41a3-aa8e-ea92aa6e873a" providerId="ADAL" clId="{ED141D5B-E643-4C77-9EEA-871EFC6A4E62}" dt="2021-02-28T21:51:03.362" v="19" actId="700"/>
          <ac:spMkLst>
            <pc:docMk/>
            <pc:sldMk cId="1791106860" sldId="287"/>
            <ac:spMk id="2" creationId="{13CDC9D2-A963-4B2D-8768-D4DE8EBD0CB7}"/>
          </ac:spMkLst>
        </pc:spChg>
        <pc:spChg chg="del">
          <ac:chgData name="Kristen M. Brunelle" userId="f3d382e2-c7de-41a3-aa8e-ea92aa6e873a" providerId="ADAL" clId="{ED141D5B-E643-4C77-9EEA-871EFC6A4E62}" dt="2021-02-28T21:49:29.506" v="1" actId="931"/>
          <ac:spMkLst>
            <pc:docMk/>
            <pc:sldMk cId="1791106860" sldId="287"/>
            <ac:spMk id="3" creationId="{B86A83B8-FB62-4C40-ADFC-B39277C8DF5C}"/>
          </ac:spMkLst>
        </pc:spChg>
        <pc:spChg chg="del mod ord">
          <ac:chgData name="Kristen M. Brunelle" userId="f3d382e2-c7de-41a3-aa8e-ea92aa6e873a" providerId="ADAL" clId="{ED141D5B-E643-4C77-9EEA-871EFC6A4E62}" dt="2021-02-28T21:51:03.362" v="19" actId="700"/>
          <ac:spMkLst>
            <pc:docMk/>
            <pc:sldMk cId="1791106860" sldId="287"/>
            <ac:spMk id="4" creationId="{4E096DD8-3A79-4D0F-A2EA-99EBFC7D140B}"/>
          </ac:spMkLst>
        </pc:spChg>
        <pc:spChg chg="add del mod">
          <ac:chgData name="Kristen M. Brunelle" userId="f3d382e2-c7de-41a3-aa8e-ea92aa6e873a" providerId="ADAL" clId="{ED141D5B-E643-4C77-9EEA-871EFC6A4E62}" dt="2021-02-28T21:50:53.777" v="18" actId="478"/>
          <ac:spMkLst>
            <pc:docMk/>
            <pc:sldMk cId="1791106860" sldId="287"/>
            <ac:spMk id="7" creationId="{159DCE6F-80DF-4E3B-9A59-84CB1616D767}"/>
          </ac:spMkLst>
        </pc:spChg>
        <pc:spChg chg="add del mod">
          <ac:chgData name="Kristen M. Brunelle" userId="f3d382e2-c7de-41a3-aa8e-ea92aa6e873a" providerId="ADAL" clId="{ED141D5B-E643-4C77-9EEA-871EFC6A4E62}" dt="2021-02-28T21:49:47.521" v="8" actId="478"/>
          <ac:spMkLst>
            <pc:docMk/>
            <pc:sldMk cId="1791106860" sldId="287"/>
            <ac:spMk id="9" creationId="{E4D2AD2E-83E3-48A3-BBDC-A6B044F9027C}"/>
          </ac:spMkLst>
        </pc:spChg>
        <pc:spChg chg="add del mod ord">
          <ac:chgData name="Kristen M. Brunelle" userId="f3d382e2-c7de-41a3-aa8e-ea92aa6e873a" providerId="ADAL" clId="{ED141D5B-E643-4C77-9EEA-871EFC6A4E62}" dt="2021-02-28T21:51:03.362" v="19" actId="700"/>
          <ac:spMkLst>
            <pc:docMk/>
            <pc:sldMk cId="1791106860" sldId="287"/>
            <ac:spMk id="11" creationId="{465BEDA6-BC9E-44B9-950F-DA0C1D2A6774}"/>
          </ac:spMkLst>
        </pc:spChg>
        <pc:spChg chg="add mod ord">
          <ac:chgData name="Kristen M. Brunelle" userId="f3d382e2-c7de-41a3-aa8e-ea92aa6e873a" providerId="ADAL" clId="{ED141D5B-E643-4C77-9EEA-871EFC6A4E62}" dt="2021-02-28T21:51:03.362" v="19" actId="700"/>
          <ac:spMkLst>
            <pc:docMk/>
            <pc:sldMk cId="1791106860" sldId="287"/>
            <ac:spMk id="12" creationId="{73B7D793-4253-4DF3-BC80-CD0C05AD4CC0}"/>
          </ac:spMkLst>
        </pc:spChg>
        <pc:spChg chg="add mod ord">
          <ac:chgData name="Kristen M. Brunelle" userId="f3d382e2-c7de-41a3-aa8e-ea92aa6e873a" providerId="ADAL" clId="{ED141D5B-E643-4C77-9EEA-871EFC6A4E62}" dt="2021-02-28T21:51:03.362" v="19" actId="700"/>
          <ac:spMkLst>
            <pc:docMk/>
            <pc:sldMk cId="1791106860" sldId="287"/>
            <ac:spMk id="13" creationId="{8C0D4DC0-15F5-4932-B042-E28FD46896A6}"/>
          </ac:spMkLst>
        </pc:spChg>
        <pc:spChg chg="add del mod ord">
          <ac:chgData name="Kristen M. Brunelle" userId="f3d382e2-c7de-41a3-aa8e-ea92aa6e873a" providerId="ADAL" clId="{ED141D5B-E643-4C77-9EEA-871EFC6A4E62}" dt="2021-02-28T21:56:08.624" v="70" actId="22"/>
          <ac:spMkLst>
            <pc:docMk/>
            <pc:sldMk cId="1791106860" sldId="287"/>
            <ac:spMk id="14" creationId="{48F30AFB-EC22-4F7F-907C-B2A2A68F5D27}"/>
          </ac:spMkLst>
        </pc:spChg>
        <pc:spChg chg="add mod ord">
          <ac:chgData name="Kristen M. Brunelle" userId="f3d382e2-c7de-41a3-aa8e-ea92aa6e873a" providerId="ADAL" clId="{ED141D5B-E643-4C77-9EEA-871EFC6A4E62}" dt="2021-02-28T21:51:03.362" v="19" actId="700"/>
          <ac:spMkLst>
            <pc:docMk/>
            <pc:sldMk cId="1791106860" sldId="287"/>
            <ac:spMk id="15" creationId="{D0F23061-9477-4DA3-9DB1-7B98E8DBFA39}"/>
          </ac:spMkLst>
        </pc:spChg>
        <pc:spChg chg="add mod ord">
          <ac:chgData name="Kristen M. Brunelle" userId="f3d382e2-c7de-41a3-aa8e-ea92aa6e873a" providerId="ADAL" clId="{ED141D5B-E643-4C77-9EEA-871EFC6A4E62}" dt="2021-02-28T21:58:59.363" v="179" actId="20577"/>
          <ac:spMkLst>
            <pc:docMk/>
            <pc:sldMk cId="1791106860" sldId="287"/>
            <ac:spMk id="16" creationId="{B84FF367-8070-4DF0-B659-DDB960459FD2}"/>
          </ac:spMkLst>
        </pc:spChg>
        <pc:picChg chg="add del mod">
          <ac:chgData name="Kristen M. Brunelle" userId="f3d382e2-c7de-41a3-aa8e-ea92aa6e873a" providerId="ADAL" clId="{ED141D5B-E643-4C77-9EEA-871EFC6A4E62}" dt="2021-02-28T21:50:53.777" v="18" actId="478"/>
          <ac:picMkLst>
            <pc:docMk/>
            <pc:sldMk cId="1791106860" sldId="287"/>
            <ac:picMk id="6" creationId="{FCA92099-D2F9-4C35-B314-FAC49F91B71D}"/>
          </ac:picMkLst>
        </pc:picChg>
        <pc:picChg chg="add mod">
          <ac:chgData name="Kristen M. Brunelle" userId="f3d382e2-c7de-41a3-aa8e-ea92aa6e873a" providerId="ADAL" clId="{ED141D5B-E643-4C77-9EEA-871EFC6A4E62}" dt="2021-02-28T21:53:47.289" v="23" actId="14100"/>
          <ac:picMkLst>
            <pc:docMk/>
            <pc:sldMk cId="1791106860" sldId="287"/>
            <ac:picMk id="18" creationId="{DE4533D1-2733-4AE8-BF4B-E96ABB67D9B7}"/>
          </ac:picMkLst>
        </pc:picChg>
        <pc:picChg chg="add mod ord">
          <ac:chgData name="Kristen M. Brunelle" userId="f3d382e2-c7de-41a3-aa8e-ea92aa6e873a" providerId="ADAL" clId="{ED141D5B-E643-4C77-9EEA-871EFC6A4E62}" dt="2021-02-28T21:57:07.531" v="80" actId="1076"/>
          <ac:picMkLst>
            <pc:docMk/>
            <pc:sldMk cId="1791106860" sldId="287"/>
            <ac:picMk id="20" creationId="{FE18E4C3-EF96-4B19-BB6D-3DA6FB287419}"/>
          </ac:picMkLst>
        </pc:picChg>
      </pc:sldChg>
      <pc:sldChg chg="new del">
        <pc:chgData name="Kristen M. Brunelle" userId="f3d382e2-c7de-41a3-aa8e-ea92aa6e873a" providerId="ADAL" clId="{ED141D5B-E643-4C77-9EEA-871EFC6A4E62}" dt="2021-02-28T21:59:37.202" v="180" actId="2696"/>
        <pc:sldMkLst>
          <pc:docMk/>
          <pc:sldMk cId="1600854522" sldId="288"/>
        </pc:sldMkLst>
      </pc:sldChg>
      <pc:sldChg chg="new del">
        <pc:chgData name="Kristen M. Brunelle" userId="f3d382e2-c7de-41a3-aa8e-ea92aa6e873a" providerId="ADAL" clId="{ED141D5B-E643-4C77-9EEA-871EFC6A4E62}" dt="2021-02-28T22:00:40.206" v="182" actId="2696"/>
        <pc:sldMkLst>
          <pc:docMk/>
          <pc:sldMk cId="2099420824" sldId="288"/>
        </pc:sldMkLst>
      </pc:sldChg>
      <pc:sldChg chg="addSp delSp modSp new mod">
        <pc:chgData name="Kristen M. Brunelle" userId="f3d382e2-c7de-41a3-aa8e-ea92aa6e873a" providerId="ADAL" clId="{ED141D5B-E643-4C77-9EEA-871EFC6A4E62}" dt="2021-03-01T22:40:59.376" v="6150" actId="20577"/>
        <pc:sldMkLst>
          <pc:docMk/>
          <pc:sldMk cId="3415641241" sldId="288"/>
        </pc:sldMkLst>
        <pc:spChg chg="del">
          <ac:chgData name="Kristen M. Brunelle" userId="f3d382e2-c7de-41a3-aa8e-ea92aa6e873a" providerId="ADAL" clId="{ED141D5B-E643-4C77-9EEA-871EFC6A4E62}" dt="2021-03-01T22:34:07.423" v="6048" actId="21"/>
          <ac:spMkLst>
            <pc:docMk/>
            <pc:sldMk cId="3415641241" sldId="288"/>
            <ac:spMk id="2" creationId="{C7B6FBD3-BFDC-4B25-B187-4F1F3C813FFE}"/>
          </ac:spMkLst>
        </pc:spChg>
        <pc:spChg chg="del mod">
          <ac:chgData name="Kristen M. Brunelle" userId="f3d382e2-c7de-41a3-aa8e-ea92aa6e873a" providerId="ADAL" clId="{ED141D5B-E643-4C77-9EEA-871EFC6A4E62}" dt="2021-03-01T22:34:20.220" v="6051"/>
          <ac:spMkLst>
            <pc:docMk/>
            <pc:sldMk cId="3415641241" sldId="288"/>
            <ac:spMk id="3" creationId="{8FB6B089-2E36-4C5F-92D5-A7BACE889154}"/>
          </ac:spMkLst>
        </pc:spChg>
        <pc:spChg chg="add mod">
          <ac:chgData name="Kristen M. Brunelle" userId="f3d382e2-c7de-41a3-aa8e-ea92aa6e873a" providerId="ADAL" clId="{ED141D5B-E643-4C77-9EEA-871EFC6A4E62}" dt="2021-03-01T22:40:59.376" v="6150" actId="20577"/>
          <ac:spMkLst>
            <pc:docMk/>
            <pc:sldMk cId="3415641241" sldId="288"/>
            <ac:spMk id="4" creationId="{980483D2-126B-4BE3-85C1-E814A4B97FB4}"/>
          </ac:spMkLst>
        </pc:spChg>
      </pc:sldChg>
      <pc:sldChg chg="delSp modSp new mod">
        <pc:chgData name="Kristen M. Brunelle" userId="f3d382e2-c7de-41a3-aa8e-ea92aa6e873a" providerId="ADAL" clId="{ED141D5B-E643-4C77-9EEA-871EFC6A4E62}" dt="2021-03-01T22:37:21.639" v="6109" actId="1076"/>
        <pc:sldMkLst>
          <pc:docMk/>
          <pc:sldMk cId="3879233407" sldId="289"/>
        </pc:sldMkLst>
        <pc:spChg chg="del">
          <ac:chgData name="Kristen M. Brunelle" userId="f3d382e2-c7de-41a3-aa8e-ea92aa6e873a" providerId="ADAL" clId="{ED141D5B-E643-4C77-9EEA-871EFC6A4E62}" dt="2021-03-01T22:36:21.996" v="6090" actId="21"/>
          <ac:spMkLst>
            <pc:docMk/>
            <pc:sldMk cId="3879233407" sldId="289"/>
            <ac:spMk id="2" creationId="{5D5C34A3-93D8-4D71-9666-09CCD238B86B}"/>
          </ac:spMkLst>
        </pc:spChg>
        <pc:spChg chg="mod">
          <ac:chgData name="Kristen M. Brunelle" userId="f3d382e2-c7de-41a3-aa8e-ea92aa6e873a" providerId="ADAL" clId="{ED141D5B-E643-4C77-9EEA-871EFC6A4E62}" dt="2021-03-01T22:37:21.639" v="6109" actId="1076"/>
          <ac:spMkLst>
            <pc:docMk/>
            <pc:sldMk cId="3879233407" sldId="289"/>
            <ac:spMk id="3" creationId="{ECB2C055-6B68-472E-800B-EC584F9999FB}"/>
          </ac:spMkLst>
        </pc:spChg>
      </pc:sldChg>
      <pc:sldChg chg="addSp delSp modSp new mod modClrScheme chgLayout">
        <pc:chgData name="Kristen M. Brunelle" userId="f3d382e2-c7de-41a3-aa8e-ea92aa6e873a" providerId="ADAL" clId="{ED141D5B-E643-4C77-9EEA-871EFC6A4E62}" dt="2021-03-11T02:33:39.365" v="6948" actId="2085"/>
        <pc:sldMkLst>
          <pc:docMk/>
          <pc:sldMk cId="1285223312" sldId="290"/>
        </pc:sldMkLst>
        <pc:spChg chg="mod">
          <ac:chgData name="Kristen M. Brunelle" userId="f3d382e2-c7de-41a3-aa8e-ea92aa6e873a" providerId="ADAL" clId="{ED141D5B-E643-4C77-9EEA-871EFC6A4E62}" dt="2021-03-11T02:32:08.192" v="6934" actId="14100"/>
          <ac:spMkLst>
            <pc:docMk/>
            <pc:sldMk cId="1285223312" sldId="290"/>
            <ac:spMk id="2" creationId="{ABEB6071-A245-4DBD-B3E9-5FEAF3937C7F}"/>
          </ac:spMkLst>
        </pc:spChg>
        <pc:spChg chg="del">
          <ac:chgData name="Kristen M. Brunelle" userId="f3d382e2-c7de-41a3-aa8e-ea92aa6e873a" providerId="ADAL" clId="{ED141D5B-E643-4C77-9EEA-871EFC6A4E62}" dt="2021-03-11T02:10:34.311" v="6613" actId="26606"/>
          <ac:spMkLst>
            <pc:docMk/>
            <pc:sldMk cId="1285223312" sldId="290"/>
            <ac:spMk id="3" creationId="{E2D6D9FA-FBC2-41C4-A6F2-1238D485E820}"/>
          </ac:spMkLst>
        </pc:spChg>
        <pc:spChg chg="del">
          <ac:chgData name="Kristen M. Brunelle" userId="f3d382e2-c7de-41a3-aa8e-ea92aa6e873a" providerId="ADAL" clId="{ED141D5B-E643-4C77-9EEA-871EFC6A4E62}" dt="2021-03-11T02:10:34.311" v="6613" actId="26606"/>
          <ac:spMkLst>
            <pc:docMk/>
            <pc:sldMk cId="1285223312" sldId="290"/>
            <ac:spMk id="4" creationId="{59CFF104-2728-4C14-A9C4-644D9078846F}"/>
          </ac:spMkLst>
        </pc:spChg>
        <pc:spChg chg="del">
          <ac:chgData name="Kristen M. Brunelle" userId="f3d382e2-c7de-41a3-aa8e-ea92aa6e873a" providerId="ADAL" clId="{ED141D5B-E643-4C77-9EEA-871EFC6A4E62}" dt="2021-03-11T02:10:34.311" v="6613" actId="26606"/>
          <ac:spMkLst>
            <pc:docMk/>
            <pc:sldMk cId="1285223312" sldId="290"/>
            <ac:spMk id="5" creationId="{4F7CADC1-027D-46E3-B08D-BB6F253F524C}"/>
          </ac:spMkLst>
        </pc:spChg>
        <pc:spChg chg="del">
          <ac:chgData name="Kristen M. Brunelle" userId="f3d382e2-c7de-41a3-aa8e-ea92aa6e873a" providerId="ADAL" clId="{ED141D5B-E643-4C77-9EEA-871EFC6A4E62}" dt="2021-03-11T02:10:34.311" v="6613" actId="26606"/>
          <ac:spMkLst>
            <pc:docMk/>
            <pc:sldMk cId="1285223312" sldId="290"/>
            <ac:spMk id="6" creationId="{64152F15-034D-4646-90C4-257F1C7F47E7}"/>
          </ac:spMkLst>
        </pc:spChg>
        <pc:spChg chg="add del mod">
          <ac:chgData name="Kristen M. Brunelle" userId="f3d382e2-c7de-41a3-aa8e-ea92aa6e873a" providerId="ADAL" clId="{ED141D5B-E643-4C77-9EEA-871EFC6A4E62}" dt="2021-03-11T02:32:24.085" v="6939" actId="1076"/>
          <ac:spMkLst>
            <pc:docMk/>
            <pc:sldMk cId="1285223312" sldId="290"/>
            <ac:spMk id="10" creationId="{5DC5EC85-7E88-4D4A-9436-762D20C82B3C}"/>
          </ac:spMkLst>
        </pc:spChg>
        <pc:spChg chg="add del mod">
          <ac:chgData name="Kristen M. Brunelle" userId="f3d382e2-c7de-41a3-aa8e-ea92aa6e873a" providerId="ADAL" clId="{ED141D5B-E643-4C77-9EEA-871EFC6A4E62}" dt="2021-03-11T02:11:07.077" v="6614" actId="931"/>
          <ac:spMkLst>
            <pc:docMk/>
            <pc:sldMk cId="1285223312" sldId="290"/>
            <ac:spMk id="11" creationId="{4024B60B-3510-4F10-861F-1392D1BC46E7}"/>
          </ac:spMkLst>
        </pc:spChg>
        <pc:spChg chg="add del mod">
          <ac:chgData name="Kristen M. Brunelle" userId="f3d382e2-c7de-41a3-aa8e-ea92aa6e873a" providerId="ADAL" clId="{ED141D5B-E643-4C77-9EEA-871EFC6A4E62}" dt="2021-03-11T02:16:27.276" v="6649"/>
          <ac:spMkLst>
            <pc:docMk/>
            <pc:sldMk cId="1285223312" sldId="290"/>
            <ac:spMk id="12" creationId="{D4D04E10-2FBE-492E-9CFE-BFC532651FED}"/>
          </ac:spMkLst>
        </pc:spChg>
        <pc:spChg chg="add mod">
          <ac:chgData name="Kristen M. Brunelle" userId="f3d382e2-c7de-41a3-aa8e-ea92aa6e873a" providerId="ADAL" clId="{ED141D5B-E643-4C77-9EEA-871EFC6A4E62}" dt="2021-03-11T02:32:37.060" v="6941" actId="1076"/>
          <ac:spMkLst>
            <pc:docMk/>
            <pc:sldMk cId="1285223312" sldId="290"/>
            <ac:spMk id="13" creationId="{DF47DC2D-6837-4770-967D-98EE84B0D94B}"/>
          </ac:spMkLst>
        </pc:spChg>
        <pc:spChg chg="add mod">
          <ac:chgData name="Kristen M. Brunelle" userId="f3d382e2-c7de-41a3-aa8e-ea92aa6e873a" providerId="ADAL" clId="{ED141D5B-E643-4C77-9EEA-871EFC6A4E62}" dt="2021-03-11T02:33:34.704" v="6947" actId="2085"/>
          <ac:spMkLst>
            <pc:docMk/>
            <pc:sldMk cId="1285223312" sldId="290"/>
            <ac:spMk id="14" creationId="{8915390C-8D94-464D-A00A-EB1A9F98AE7C}"/>
          </ac:spMkLst>
        </pc:spChg>
        <pc:spChg chg="add del mod">
          <ac:chgData name="Kristen M. Brunelle" userId="f3d382e2-c7de-41a3-aa8e-ea92aa6e873a" providerId="ADAL" clId="{ED141D5B-E643-4C77-9EEA-871EFC6A4E62}" dt="2021-03-11T02:33:26.726" v="6946" actId="2085"/>
          <ac:spMkLst>
            <pc:docMk/>
            <pc:sldMk cId="1285223312" sldId="290"/>
            <ac:spMk id="15" creationId="{3F31C3E0-59AF-4E4A-BC18-38F3E92A909B}"/>
          </ac:spMkLst>
        </pc:spChg>
        <pc:spChg chg="add mod">
          <ac:chgData name="Kristen M. Brunelle" userId="f3d382e2-c7de-41a3-aa8e-ea92aa6e873a" providerId="ADAL" clId="{ED141D5B-E643-4C77-9EEA-871EFC6A4E62}" dt="2021-03-11T02:33:39.365" v="6948" actId="2085"/>
          <ac:spMkLst>
            <pc:docMk/>
            <pc:sldMk cId="1285223312" sldId="290"/>
            <ac:spMk id="16" creationId="{0CA71BFC-5DB5-47C7-A67E-F3CBABFAA205}"/>
          </ac:spMkLst>
        </pc:spChg>
        <pc:picChg chg="add mod">
          <ac:chgData name="Kristen M. Brunelle" userId="f3d382e2-c7de-41a3-aa8e-ea92aa6e873a" providerId="ADAL" clId="{ED141D5B-E643-4C77-9EEA-871EFC6A4E62}" dt="2021-03-11T02:32:48.909" v="6943" actId="1076"/>
          <ac:picMkLst>
            <pc:docMk/>
            <pc:sldMk cId="1285223312" sldId="290"/>
            <ac:picMk id="8" creationId="{35766525-913F-4183-B1E4-2B9984D39E35}"/>
          </ac:picMkLst>
        </pc:picChg>
        <pc:picChg chg="add mod">
          <ac:chgData name="Kristen M. Brunelle" userId="f3d382e2-c7de-41a3-aa8e-ea92aa6e873a" providerId="ADAL" clId="{ED141D5B-E643-4C77-9EEA-871EFC6A4E62}" dt="2021-03-11T02:32:20.122" v="6937" actId="1076"/>
          <ac:picMkLst>
            <pc:docMk/>
            <pc:sldMk cId="1285223312" sldId="290"/>
            <ac:picMk id="9" creationId="{40F56D3A-74F5-4E39-A11B-2415DB9669FE}"/>
          </ac:picMkLst>
        </pc:picChg>
      </pc:sldChg>
    </pc:docChg>
  </pc:docChgLst>
  <pc:docChgLst>
    <pc:chgData name="Sarah A. Fulton" userId="S::safulton1@umary.edu::3cb07a95-b07c-42db-b94f-9358fc323010" providerId="AD" clId="Web-{142FCBB3-2273-4BB6-A631-B0E3B897DCDD}"/>
    <pc:docChg chg="modSld">
      <pc:chgData name="Sarah A. Fulton" userId="S::safulton1@umary.edu::3cb07a95-b07c-42db-b94f-9358fc323010" providerId="AD" clId="Web-{142FCBB3-2273-4BB6-A631-B0E3B897DCDD}" dt="2021-02-14T17:46:48.946" v="2" actId="1076"/>
      <pc:docMkLst>
        <pc:docMk/>
      </pc:docMkLst>
      <pc:sldChg chg="modSp">
        <pc:chgData name="Sarah A. Fulton" userId="S::safulton1@umary.edu::3cb07a95-b07c-42db-b94f-9358fc323010" providerId="AD" clId="Web-{142FCBB3-2273-4BB6-A631-B0E3B897DCDD}" dt="2021-02-14T17:46:37.400" v="0" actId="1076"/>
        <pc:sldMkLst>
          <pc:docMk/>
          <pc:sldMk cId="2394047662" sldId="279"/>
        </pc:sldMkLst>
        <pc:spChg chg="mod">
          <ac:chgData name="Sarah A. Fulton" userId="S::safulton1@umary.edu::3cb07a95-b07c-42db-b94f-9358fc323010" providerId="AD" clId="Web-{142FCBB3-2273-4BB6-A631-B0E3B897DCDD}" dt="2021-02-14T17:46:37.400" v="0" actId="1076"/>
          <ac:spMkLst>
            <pc:docMk/>
            <pc:sldMk cId="2394047662" sldId="279"/>
            <ac:spMk id="4" creationId="{52AD3C23-CCAA-4CE1-ADA7-2506FFF65E94}"/>
          </ac:spMkLst>
        </pc:spChg>
      </pc:sldChg>
      <pc:sldChg chg="modSp">
        <pc:chgData name="Sarah A. Fulton" userId="S::safulton1@umary.edu::3cb07a95-b07c-42db-b94f-9358fc323010" providerId="AD" clId="Web-{142FCBB3-2273-4BB6-A631-B0E3B897DCDD}" dt="2021-02-14T17:46:48.946" v="2" actId="1076"/>
        <pc:sldMkLst>
          <pc:docMk/>
          <pc:sldMk cId="3990149918" sldId="280"/>
        </pc:sldMkLst>
        <pc:spChg chg="mod">
          <ac:chgData name="Sarah A. Fulton" userId="S::safulton1@umary.edu::3cb07a95-b07c-42db-b94f-9358fc323010" providerId="AD" clId="Web-{142FCBB3-2273-4BB6-A631-B0E3B897DCDD}" dt="2021-02-14T17:46:48.946" v="2" actId="1076"/>
          <ac:spMkLst>
            <pc:docMk/>
            <pc:sldMk cId="3990149918" sldId="280"/>
            <ac:spMk id="8" creationId="{E833AAAE-D954-44EE-8048-9E53287217C1}"/>
          </ac:spMkLst>
        </pc:spChg>
      </pc:sldChg>
    </pc:docChg>
  </pc:docChgLst>
  <pc:docChgLst>
    <pc:chgData name="Kristen M. Brunelle" userId="S::kmbrunelle1@umary.edu::f3d382e2-c7de-41a3-aa8e-ea92aa6e873a" providerId="AD" clId="Web-{1FD01B7B-0EDA-42C6-9BF7-F1617EBE2C09}"/>
    <pc:docChg chg="modSld">
      <pc:chgData name="Kristen M. Brunelle" userId="S::kmbrunelle1@umary.edu::f3d382e2-c7de-41a3-aa8e-ea92aa6e873a" providerId="AD" clId="Web-{1FD01B7B-0EDA-42C6-9BF7-F1617EBE2C09}" dt="2021-08-01T03:24:30.935" v="28" actId="20577"/>
      <pc:docMkLst>
        <pc:docMk/>
      </pc:docMkLst>
      <pc:sldChg chg="modSp">
        <pc:chgData name="Kristen M. Brunelle" userId="S::kmbrunelle1@umary.edu::f3d382e2-c7de-41a3-aa8e-ea92aa6e873a" providerId="AD" clId="Web-{1FD01B7B-0EDA-42C6-9BF7-F1617EBE2C09}" dt="2021-08-01T03:24:30.935" v="28" actId="20577"/>
        <pc:sldMkLst>
          <pc:docMk/>
          <pc:sldMk cId="1909091388" sldId="274"/>
        </pc:sldMkLst>
        <pc:spChg chg="mod">
          <ac:chgData name="Kristen M. Brunelle" userId="S::kmbrunelle1@umary.edu::f3d382e2-c7de-41a3-aa8e-ea92aa6e873a" providerId="AD" clId="Web-{1FD01B7B-0EDA-42C6-9BF7-F1617EBE2C09}" dt="2021-08-01T03:24:30.935" v="28" actId="20577"/>
          <ac:spMkLst>
            <pc:docMk/>
            <pc:sldMk cId="1909091388" sldId="274"/>
            <ac:spMk id="3" creationId="{A2D20391-9BE6-46A6-B2B5-26C19BC323FB}"/>
          </ac:spMkLst>
        </pc:spChg>
      </pc:sldChg>
    </pc:docChg>
  </pc:docChgLst>
  <pc:docChgLst>
    <pc:chgData name="Sarah A. Fulton" userId="S::safulton1@umary.edu::3cb07a95-b07c-42db-b94f-9358fc323010" providerId="AD" clId="Web-{9029766A-2F33-4CFB-ACC7-EB613D515880}"/>
    <pc:docChg chg="addSld modSld">
      <pc:chgData name="Sarah A. Fulton" userId="S::safulton1@umary.edu::3cb07a95-b07c-42db-b94f-9358fc323010" providerId="AD" clId="Web-{9029766A-2F33-4CFB-ACC7-EB613D515880}" dt="2021-02-08T21:05:42.976" v="241" actId="1076"/>
      <pc:docMkLst>
        <pc:docMk/>
      </pc:docMkLst>
      <pc:sldChg chg="addSp delSp modSp">
        <pc:chgData name="Sarah A. Fulton" userId="S::safulton1@umary.edu::3cb07a95-b07c-42db-b94f-9358fc323010" providerId="AD" clId="Web-{9029766A-2F33-4CFB-ACC7-EB613D515880}" dt="2021-02-08T20:59:15.144" v="122"/>
        <pc:sldMkLst>
          <pc:docMk/>
          <pc:sldMk cId="2394047662" sldId="279"/>
        </pc:sldMkLst>
        <pc:spChg chg="mod">
          <ac:chgData name="Sarah A. Fulton" userId="S::safulton1@umary.edu::3cb07a95-b07c-42db-b94f-9358fc323010" providerId="AD" clId="Web-{9029766A-2F33-4CFB-ACC7-EB613D515880}" dt="2021-02-08T20:58:30.995" v="107" actId="1076"/>
          <ac:spMkLst>
            <pc:docMk/>
            <pc:sldMk cId="2394047662" sldId="279"/>
            <ac:spMk id="4" creationId="{52AD3C23-CCAA-4CE1-ADA7-2506FFF65E94}"/>
          </ac:spMkLst>
        </pc:spChg>
        <pc:spChg chg="add mod">
          <ac:chgData name="Sarah A. Fulton" userId="S::safulton1@umary.edu::3cb07a95-b07c-42db-b94f-9358fc323010" providerId="AD" clId="Web-{9029766A-2F33-4CFB-ACC7-EB613D515880}" dt="2021-02-08T20:58:01.577" v="98"/>
          <ac:spMkLst>
            <pc:docMk/>
            <pc:sldMk cId="2394047662" sldId="279"/>
            <ac:spMk id="5" creationId="{0C69A8F6-6752-485D-8E74-8F5918CA2921}"/>
          </ac:spMkLst>
        </pc:spChg>
        <pc:spChg chg="add mod">
          <ac:chgData name="Sarah A. Fulton" userId="S::safulton1@umary.edu::3cb07a95-b07c-42db-b94f-9358fc323010" providerId="AD" clId="Web-{9029766A-2F33-4CFB-ACC7-EB613D515880}" dt="2021-02-08T20:58:47.898" v="114" actId="1076"/>
          <ac:spMkLst>
            <pc:docMk/>
            <pc:sldMk cId="2394047662" sldId="279"/>
            <ac:spMk id="6" creationId="{E589FCD1-6803-422B-A192-0C4220CCC525}"/>
          </ac:spMkLst>
        </pc:spChg>
        <pc:spChg chg="add mod">
          <ac:chgData name="Sarah A. Fulton" userId="S::safulton1@umary.edu::3cb07a95-b07c-42db-b94f-9358fc323010" providerId="AD" clId="Web-{9029766A-2F33-4CFB-ACC7-EB613D515880}" dt="2021-02-08T20:58:40.337" v="113" actId="14100"/>
          <ac:spMkLst>
            <pc:docMk/>
            <pc:sldMk cId="2394047662" sldId="279"/>
            <ac:spMk id="7" creationId="{105D306B-E1AB-467B-9F78-A3B814B9630D}"/>
          </ac:spMkLst>
        </pc:spChg>
        <pc:spChg chg="add mod">
          <ac:chgData name="Sarah A. Fulton" userId="S::safulton1@umary.edu::3cb07a95-b07c-42db-b94f-9358fc323010" providerId="AD" clId="Web-{9029766A-2F33-4CFB-ACC7-EB613D515880}" dt="2021-02-08T20:58:34.994" v="110" actId="1076"/>
          <ac:spMkLst>
            <pc:docMk/>
            <pc:sldMk cId="2394047662" sldId="279"/>
            <ac:spMk id="8" creationId="{423153CF-34C2-4540-9096-44D6B6E3B63B}"/>
          </ac:spMkLst>
        </pc:spChg>
        <pc:spChg chg="add mod">
          <ac:chgData name="Sarah A. Fulton" userId="S::safulton1@umary.edu::3cb07a95-b07c-42db-b94f-9358fc323010" providerId="AD" clId="Web-{9029766A-2F33-4CFB-ACC7-EB613D515880}" dt="2021-02-08T20:58:33.541" v="109" actId="1076"/>
          <ac:spMkLst>
            <pc:docMk/>
            <pc:sldMk cId="2394047662" sldId="279"/>
            <ac:spMk id="9" creationId="{2F73299B-BF9C-493F-88D4-5A5F93AE7138}"/>
          </ac:spMkLst>
        </pc:spChg>
        <pc:spChg chg="add mod">
          <ac:chgData name="Sarah A. Fulton" userId="S::safulton1@umary.edu::3cb07a95-b07c-42db-b94f-9358fc323010" providerId="AD" clId="Web-{9029766A-2F33-4CFB-ACC7-EB613D515880}" dt="2021-02-08T20:58:32.135" v="108" actId="1076"/>
          <ac:spMkLst>
            <pc:docMk/>
            <pc:sldMk cId="2394047662" sldId="279"/>
            <ac:spMk id="10" creationId="{1DF80C9E-BD9A-43AF-AF57-48BC2ACE2CFC}"/>
          </ac:spMkLst>
        </pc:spChg>
        <pc:spChg chg="add mod">
          <ac:chgData name="Sarah A. Fulton" userId="S::safulton1@umary.edu::3cb07a95-b07c-42db-b94f-9358fc323010" providerId="AD" clId="Web-{9029766A-2F33-4CFB-ACC7-EB613D515880}" dt="2021-02-08T20:58:24.058" v="104"/>
          <ac:spMkLst>
            <pc:docMk/>
            <pc:sldMk cId="2394047662" sldId="279"/>
            <ac:spMk id="11" creationId="{EFDAB614-4AD6-4D72-9B68-C0FBE7598D6A}"/>
          </ac:spMkLst>
        </pc:spChg>
        <pc:cxnChg chg="add del mod">
          <ac:chgData name="Sarah A. Fulton" userId="S::safulton1@umary.edu::3cb07a95-b07c-42db-b94f-9358fc323010" providerId="AD" clId="Web-{9029766A-2F33-4CFB-ACC7-EB613D515880}" dt="2021-02-08T20:59:15.144" v="122"/>
          <ac:cxnSpMkLst>
            <pc:docMk/>
            <pc:sldMk cId="2394047662" sldId="279"/>
            <ac:cxnSpMk id="3" creationId="{258B305A-A0A6-47F9-A4ED-8226AF9F063C}"/>
          </ac:cxnSpMkLst>
        </pc:cxnChg>
        <pc:cxnChg chg="add del mod">
          <ac:chgData name="Sarah A. Fulton" userId="S::safulton1@umary.edu::3cb07a95-b07c-42db-b94f-9358fc323010" providerId="AD" clId="Web-{9029766A-2F33-4CFB-ACC7-EB613D515880}" dt="2021-02-08T20:59:12.910" v="121"/>
          <ac:cxnSpMkLst>
            <pc:docMk/>
            <pc:sldMk cId="2394047662" sldId="279"/>
            <ac:cxnSpMk id="12" creationId="{C21F3D08-86F8-4649-BF23-FE098172464F}"/>
          </ac:cxnSpMkLst>
        </pc:cxnChg>
      </pc:sldChg>
      <pc:sldChg chg="addSp delSp modSp new">
        <pc:chgData name="Sarah A. Fulton" userId="S::safulton1@umary.edu::3cb07a95-b07c-42db-b94f-9358fc323010" providerId="AD" clId="Web-{9029766A-2F33-4CFB-ACC7-EB613D515880}" dt="2021-02-08T21:05:42.976" v="241" actId="1076"/>
        <pc:sldMkLst>
          <pc:docMk/>
          <pc:sldMk cId="3990149918" sldId="280"/>
        </pc:sldMkLst>
        <pc:spChg chg="mod">
          <ac:chgData name="Sarah A. Fulton" userId="S::safulton1@umary.edu::3cb07a95-b07c-42db-b94f-9358fc323010" providerId="AD" clId="Web-{9029766A-2F33-4CFB-ACC7-EB613D515880}" dt="2021-02-08T21:01:24.968" v="130" actId="20577"/>
          <ac:spMkLst>
            <pc:docMk/>
            <pc:sldMk cId="3990149918" sldId="280"/>
            <ac:spMk id="2" creationId="{05152D84-58E9-4CB3-A402-46CD61BD3F31}"/>
          </ac:spMkLst>
        </pc:spChg>
        <pc:spChg chg="del">
          <ac:chgData name="Sarah A. Fulton" userId="S::safulton1@umary.edu::3cb07a95-b07c-42db-b94f-9358fc323010" providerId="AD" clId="Web-{9029766A-2F33-4CFB-ACC7-EB613D515880}" dt="2021-02-08T21:01:28.858" v="131"/>
          <ac:spMkLst>
            <pc:docMk/>
            <pc:sldMk cId="3990149918" sldId="280"/>
            <ac:spMk id="3" creationId="{92AF76A5-37EE-4F55-8D07-6ACD90E8B4F8}"/>
          </ac:spMkLst>
        </pc:spChg>
        <pc:spChg chg="add del mod">
          <ac:chgData name="Sarah A. Fulton" userId="S::safulton1@umary.edu::3cb07a95-b07c-42db-b94f-9358fc323010" providerId="AD" clId="Web-{9029766A-2F33-4CFB-ACC7-EB613D515880}" dt="2021-02-08T21:05:13.731" v="221"/>
          <ac:spMkLst>
            <pc:docMk/>
            <pc:sldMk cId="3990149918" sldId="280"/>
            <ac:spMk id="5" creationId="{04406EAC-20C0-414C-8330-1197E436A5BE}"/>
          </ac:spMkLst>
        </pc:spChg>
        <pc:spChg chg="add mod">
          <ac:chgData name="Sarah A. Fulton" userId="S::safulton1@umary.edu::3cb07a95-b07c-42db-b94f-9358fc323010" providerId="AD" clId="Web-{9029766A-2F33-4CFB-ACC7-EB613D515880}" dt="2021-02-08T21:05:42.976" v="241" actId="1076"/>
          <ac:spMkLst>
            <pc:docMk/>
            <pc:sldMk cId="3990149918" sldId="280"/>
            <ac:spMk id="6" creationId="{28F0CE23-97B1-4E11-A1BF-B8A1F9FF60DA}"/>
          </ac:spMkLst>
        </pc:spChg>
        <pc:spChg chg="add mod">
          <ac:chgData name="Sarah A. Fulton" userId="S::safulton1@umary.edu::3cb07a95-b07c-42db-b94f-9358fc323010" providerId="AD" clId="Web-{9029766A-2F33-4CFB-ACC7-EB613D515880}" dt="2021-02-08T21:05:32.728" v="237" actId="1076"/>
          <ac:spMkLst>
            <pc:docMk/>
            <pc:sldMk cId="3990149918" sldId="280"/>
            <ac:spMk id="7" creationId="{53914D8F-F6E6-46A9-8E7D-44660331A14E}"/>
          </ac:spMkLst>
        </pc:spChg>
        <pc:spChg chg="add mod">
          <ac:chgData name="Sarah A. Fulton" userId="S::safulton1@umary.edu::3cb07a95-b07c-42db-b94f-9358fc323010" providerId="AD" clId="Web-{9029766A-2F33-4CFB-ACC7-EB613D515880}" dt="2021-02-08T21:05:39.118" v="240" actId="1076"/>
          <ac:spMkLst>
            <pc:docMk/>
            <pc:sldMk cId="3990149918" sldId="280"/>
            <ac:spMk id="8" creationId="{E833AAAE-D954-44EE-8048-9E53287217C1}"/>
          </ac:spMkLst>
        </pc:spChg>
        <pc:picChg chg="add mod ord">
          <ac:chgData name="Sarah A. Fulton" userId="S::safulton1@umary.edu::3cb07a95-b07c-42db-b94f-9358fc323010" providerId="AD" clId="Web-{9029766A-2F33-4CFB-ACC7-EB613D515880}" dt="2021-02-08T21:04:23.504" v="200" actId="1076"/>
          <ac:picMkLst>
            <pc:docMk/>
            <pc:sldMk cId="3990149918" sldId="280"/>
            <ac:picMk id="4" creationId="{916D88A7-6D2C-43CF-AD9D-6491393B0A9B}"/>
          </ac:picMkLst>
        </pc:picChg>
      </pc:sldChg>
    </pc:docChg>
  </pc:docChgLst>
  <pc:docChgLst>
    <pc:chgData name="Carmin J. Erickson" userId="S::cjerickson2@umary.edu::0365d252-2f02-481c-b5fd-458e9d9c9e73" providerId="AD" clId="Web-{9B5A5FFB-EB6F-4A06-9E4B-0C01AE4846D6}"/>
    <pc:docChg chg="modSld">
      <pc:chgData name="Carmin J. Erickson" userId="S::cjerickson2@umary.edu::0365d252-2f02-481c-b5fd-458e9d9c9e73" providerId="AD" clId="Web-{9B5A5FFB-EB6F-4A06-9E4B-0C01AE4846D6}" dt="2021-03-01T23:46:33.372" v="157" actId="20577"/>
      <pc:docMkLst>
        <pc:docMk/>
      </pc:docMkLst>
      <pc:sldChg chg="modSp">
        <pc:chgData name="Carmin J. Erickson" userId="S::cjerickson2@umary.edu::0365d252-2f02-481c-b5fd-458e9d9c9e73" providerId="AD" clId="Web-{9B5A5FFB-EB6F-4A06-9E4B-0C01AE4846D6}" dt="2021-03-01T23:46:33.372" v="157" actId="20577"/>
        <pc:sldMkLst>
          <pc:docMk/>
          <pc:sldMk cId="2046086048" sldId="272"/>
        </pc:sldMkLst>
        <pc:spChg chg="mod">
          <ac:chgData name="Carmin J. Erickson" userId="S::cjerickson2@umary.edu::0365d252-2f02-481c-b5fd-458e9d9c9e73" providerId="AD" clId="Web-{9B5A5FFB-EB6F-4A06-9E4B-0C01AE4846D6}" dt="2021-03-01T23:46:33.372" v="157" actId="20577"/>
          <ac:spMkLst>
            <pc:docMk/>
            <pc:sldMk cId="2046086048" sldId="272"/>
            <ac:spMk id="3" creationId="{3F3F939D-A956-4F5E-AA8C-F9DA9823FD79}"/>
          </ac:spMkLst>
        </pc:spChg>
      </pc:sldChg>
    </pc:docChg>
  </pc:docChgLst>
  <pc:docChgLst>
    <pc:chgData name="Sarah A. Fulton" userId="S::safulton1@umary.edu::3cb07a95-b07c-42db-b94f-9358fc323010" providerId="AD" clId="Web-{F2C9083C-0448-40BD-9DEF-976A6020CF3C}"/>
    <pc:docChg chg="modSld">
      <pc:chgData name="Sarah A. Fulton" userId="S::safulton1@umary.edu::3cb07a95-b07c-42db-b94f-9358fc323010" providerId="AD" clId="Web-{F2C9083C-0448-40BD-9DEF-976A6020CF3C}" dt="2021-03-01T22:35:52.829" v="1103" actId="1076"/>
      <pc:docMkLst>
        <pc:docMk/>
      </pc:docMkLst>
      <pc:sldChg chg="addSp delSp modSp modNotes">
        <pc:chgData name="Sarah A. Fulton" userId="S::safulton1@umary.edu::3cb07a95-b07c-42db-b94f-9358fc323010" providerId="AD" clId="Web-{F2C9083C-0448-40BD-9DEF-976A6020CF3C}" dt="2021-03-01T22:35:52.829" v="1103" actId="1076"/>
        <pc:sldMkLst>
          <pc:docMk/>
          <pc:sldMk cId="813370654" sldId="286"/>
        </pc:sldMkLst>
        <pc:spChg chg="del">
          <ac:chgData name="Sarah A. Fulton" userId="S::safulton1@umary.edu::3cb07a95-b07c-42db-b94f-9358fc323010" providerId="AD" clId="Web-{F2C9083C-0448-40BD-9DEF-976A6020CF3C}" dt="2021-03-01T22:13:30.386" v="5"/>
          <ac:spMkLst>
            <pc:docMk/>
            <pc:sldMk cId="813370654" sldId="286"/>
            <ac:spMk id="3" creationId="{0FFD5BA2-CD93-4496-A98A-DB7052EA28E9}"/>
          </ac:spMkLst>
        </pc:spChg>
        <pc:spChg chg="add mod">
          <ac:chgData name="Sarah A. Fulton" userId="S::safulton1@umary.edu::3cb07a95-b07c-42db-b94f-9358fc323010" providerId="AD" clId="Web-{F2C9083C-0448-40BD-9DEF-976A6020CF3C}" dt="2021-03-01T22:28:56.536" v="383" actId="1076"/>
          <ac:spMkLst>
            <pc:docMk/>
            <pc:sldMk cId="813370654" sldId="286"/>
            <ac:spMk id="4" creationId="{16481E2D-6CDC-4813-829D-5DBA26CE2522}"/>
          </ac:spMkLst>
        </pc:spChg>
        <pc:spChg chg="add mod">
          <ac:chgData name="Sarah A. Fulton" userId="S::safulton1@umary.edu::3cb07a95-b07c-42db-b94f-9358fc323010" providerId="AD" clId="Web-{F2C9083C-0448-40BD-9DEF-976A6020CF3C}" dt="2021-03-01T22:35:49.844" v="1100" actId="1076"/>
          <ac:spMkLst>
            <pc:docMk/>
            <pc:sldMk cId="813370654" sldId="286"/>
            <ac:spMk id="5" creationId="{CB2D8CEE-0C99-487D-998A-BB22F64B7D33}"/>
          </ac:spMkLst>
        </pc:spChg>
        <pc:spChg chg="add mod">
          <ac:chgData name="Sarah A. Fulton" userId="S::safulton1@umary.edu::3cb07a95-b07c-42db-b94f-9358fc323010" providerId="AD" clId="Web-{F2C9083C-0448-40BD-9DEF-976A6020CF3C}" dt="2021-03-01T22:35:50.657" v="1101" actId="1076"/>
          <ac:spMkLst>
            <pc:docMk/>
            <pc:sldMk cId="813370654" sldId="286"/>
            <ac:spMk id="6" creationId="{0A32B013-4215-43E2-A980-820DA5166535}"/>
          </ac:spMkLst>
        </pc:spChg>
        <pc:spChg chg="add mod">
          <ac:chgData name="Sarah A. Fulton" userId="S::safulton1@umary.edu::3cb07a95-b07c-42db-b94f-9358fc323010" providerId="AD" clId="Web-{F2C9083C-0448-40BD-9DEF-976A6020CF3C}" dt="2021-03-01T22:35:51.954" v="1102" actId="1076"/>
          <ac:spMkLst>
            <pc:docMk/>
            <pc:sldMk cId="813370654" sldId="286"/>
            <ac:spMk id="7" creationId="{B0B31E4B-5F52-44A3-8AC3-12C2A97F8AE9}"/>
          </ac:spMkLst>
        </pc:spChg>
        <pc:spChg chg="add mod">
          <ac:chgData name="Sarah A. Fulton" userId="S::safulton1@umary.edu::3cb07a95-b07c-42db-b94f-9358fc323010" providerId="AD" clId="Web-{F2C9083C-0448-40BD-9DEF-976A6020CF3C}" dt="2021-03-01T22:35:52.829" v="1103" actId="1076"/>
          <ac:spMkLst>
            <pc:docMk/>
            <pc:sldMk cId="813370654" sldId="286"/>
            <ac:spMk id="8" creationId="{1451ADE1-5BA5-4954-8956-1124B1E6FE0D}"/>
          </ac:spMkLst>
        </pc:spChg>
      </pc:sldChg>
    </pc:docChg>
  </pc:docChgLst>
  <pc:docChgLst>
    <pc:chgData name="Kristen M. Brunelle" userId="S::kmbrunelle1@umary.edu::f3d382e2-c7de-41a3-aa8e-ea92aa6e873a" providerId="AD" clId="Web-{0856B81C-7F35-4AFB-88B3-66A642129044}"/>
    <pc:docChg chg="modSld">
      <pc:chgData name="Kristen M. Brunelle" userId="S::kmbrunelle1@umary.edu::f3d382e2-c7de-41a3-aa8e-ea92aa6e873a" providerId="AD" clId="Web-{0856B81C-7F35-4AFB-88B3-66A642129044}" dt="2021-03-14T02:15:01.770" v="1"/>
      <pc:docMkLst>
        <pc:docMk/>
      </pc:docMkLst>
      <pc:sldChg chg="modSp">
        <pc:chgData name="Kristen M. Brunelle" userId="S::kmbrunelle1@umary.edu::f3d382e2-c7de-41a3-aa8e-ea92aa6e873a" providerId="AD" clId="Web-{0856B81C-7F35-4AFB-88B3-66A642129044}" dt="2021-03-14T02:15:01.770" v="1"/>
        <pc:sldMkLst>
          <pc:docMk/>
          <pc:sldMk cId="1285223312" sldId="290"/>
        </pc:sldMkLst>
        <pc:spChg chg="mod">
          <ac:chgData name="Kristen M. Brunelle" userId="S::kmbrunelle1@umary.edu::f3d382e2-c7de-41a3-aa8e-ea92aa6e873a" providerId="AD" clId="Web-{0856B81C-7F35-4AFB-88B3-66A642129044}" dt="2021-03-14T02:15:01.770" v="1"/>
          <ac:spMkLst>
            <pc:docMk/>
            <pc:sldMk cId="1285223312" sldId="290"/>
            <ac:spMk id="15" creationId="{3F31C3E0-59AF-4E4A-BC18-38F3E92A909B}"/>
          </ac:spMkLst>
        </pc:spChg>
      </pc:sldChg>
    </pc:docChg>
  </pc:docChgLst>
  <pc:docChgLst>
    <pc:chgData name="Kristen" userId="f3d382e2-c7de-41a3-aa8e-ea92aa6e873a" providerId="ADAL" clId="{FAC5E7BD-6E46-5141-BA8B-98952C91DAE2}"/>
    <pc:docChg chg="undo custSel modSld">
      <pc:chgData name="Kristen" userId="f3d382e2-c7de-41a3-aa8e-ea92aa6e873a" providerId="ADAL" clId="{FAC5E7BD-6E46-5141-BA8B-98952C91DAE2}" dt="2021-04-05T17:21:33.149" v="28" actId="114"/>
      <pc:docMkLst>
        <pc:docMk/>
      </pc:docMkLst>
      <pc:sldChg chg="addSp delSp modSp modNotesTx">
        <pc:chgData name="Kristen" userId="f3d382e2-c7de-41a3-aa8e-ea92aa6e873a" providerId="ADAL" clId="{FAC5E7BD-6E46-5141-BA8B-98952C91DAE2}" dt="2021-04-05T17:21:33.149" v="28" actId="114"/>
        <pc:sldMkLst>
          <pc:docMk/>
          <pc:sldMk cId="3950218972" sldId="291"/>
        </pc:sldMkLst>
        <pc:spChg chg="add del mod">
          <ac:chgData name="Kristen" userId="f3d382e2-c7de-41a3-aa8e-ea92aa6e873a" providerId="ADAL" clId="{FAC5E7BD-6E46-5141-BA8B-98952C91DAE2}" dt="2021-04-05T17:20:34.520" v="9" actId="139"/>
          <ac:spMkLst>
            <pc:docMk/>
            <pc:sldMk cId="3950218972" sldId="291"/>
            <ac:spMk id="5" creationId="{637B2142-873B-F14A-9037-E2D339835E8A}"/>
          </ac:spMkLst>
        </pc:spChg>
        <pc:spChg chg="add del mod">
          <ac:chgData name="Kristen" userId="f3d382e2-c7de-41a3-aa8e-ea92aa6e873a" providerId="ADAL" clId="{FAC5E7BD-6E46-5141-BA8B-98952C91DAE2}" dt="2021-04-05T17:21:04.940" v="20" actId="478"/>
          <ac:spMkLst>
            <pc:docMk/>
            <pc:sldMk cId="3950218972" sldId="291"/>
            <ac:spMk id="7" creationId="{141E6A6D-8ED6-2947-9EEC-27C2DBC3E1F9}"/>
          </ac:spMkLst>
        </pc:spChg>
        <pc:spChg chg="add mod">
          <ac:chgData name="Kristen" userId="f3d382e2-c7de-41a3-aa8e-ea92aa6e873a" providerId="ADAL" clId="{FAC5E7BD-6E46-5141-BA8B-98952C91DAE2}" dt="2021-04-05T17:21:33.149" v="28" actId="114"/>
          <ac:spMkLst>
            <pc:docMk/>
            <pc:sldMk cId="3950218972" sldId="291"/>
            <ac:spMk id="8" creationId="{A4CD5EF5-156E-CF4B-83EF-F0940DFCC2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988FD-A43A-4A2F-A839-DC4CC20C9210}"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n-US"/>
        </a:p>
      </dgm:t>
    </dgm:pt>
    <dgm:pt modelId="{8A0775BA-FA3F-4B36-B753-73AD73E5596A}">
      <dgm:prSet/>
      <dgm:spPr/>
      <dgm:t>
        <a:bodyPr/>
        <a:lstStyle/>
        <a:p>
          <a:r>
            <a:rPr lang="en-US"/>
            <a:t>1930’s</a:t>
          </a:r>
        </a:p>
      </dgm:t>
    </dgm:pt>
    <dgm:pt modelId="{8A7022A4-E530-497F-9388-E88720EA628E}" type="parTrans" cxnId="{516C4C39-1CBA-4A47-B258-EBB2C18AF21F}">
      <dgm:prSet/>
      <dgm:spPr/>
      <dgm:t>
        <a:bodyPr/>
        <a:lstStyle/>
        <a:p>
          <a:endParaRPr lang="en-US"/>
        </a:p>
      </dgm:t>
    </dgm:pt>
    <dgm:pt modelId="{68EAC716-BD35-4880-A582-F38A0C42194C}" type="sibTrans" cxnId="{516C4C39-1CBA-4A47-B258-EBB2C18AF21F}">
      <dgm:prSet/>
      <dgm:spPr/>
      <dgm:t>
        <a:bodyPr/>
        <a:lstStyle/>
        <a:p>
          <a:endParaRPr lang="en-US"/>
        </a:p>
      </dgm:t>
    </dgm:pt>
    <dgm:pt modelId="{F6C9D1DD-52AD-4408-A9B8-B0357DBDCBD1}">
      <dgm:prSet custT="1"/>
      <dgm:spPr/>
      <dgm:t>
        <a:bodyPr/>
        <a:lstStyle/>
        <a:p>
          <a:r>
            <a:rPr lang="en-US" sz="1600"/>
            <a:t>Staffing Matrix or Grid Model becomes standard</a:t>
          </a:r>
        </a:p>
      </dgm:t>
    </dgm:pt>
    <dgm:pt modelId="{0395373B-BEA8-4139-929B-76749F10442C}" type="parTrans" cxnId="{514B5BB6-D505-48B0-89BF-AE7AA7B7C293}">
      <dgm:prSet/>
      <dgm:spPr/>
      <dgm:t>
        <a:bodyPr/>
        <a:lstStyle/>
        <a:p>
          <a:endParaRPr lang="en-US"/>
        </a:p>
      </dgm:t>
    </dgm:pt>
    <dgm:pt modelId="{50C70549-B43B-4FE1-A1C5-0FB34C9760A8}" type="sibTrans" cxnId="{514B5BB6-D505-48B0-89BF-AE7AA7B7C293}">
      <dgm:prSet/>
      <dgm:spPr/>
      <dgm:t>
        <a:bodyPr/>
        <a:lstStyle/>
        <a:p>
          <a:endParaRPr lang="en-US"/>
        </a:p>
      </dgm:t>
    </dgm:pt>
    <dgm:pt modelId="{8E9226D6-F5DE-432A-9279-0DC273159035}">
      <dgm:prSet/>
      <dgm:spPr/>
      <dgm:t>
        <a:bodyPr/>
        <a:lstStyle/>
        <a:p>
          <a:r>
            <a:rPr lang="en-US"/>
            <a:t>2003</a:t>
          </a:r>
        </a:p>
      </dgm:t>
    </dgm:pt>
    <dgm:pt modelId="{9BD961FD-0DB8-4640-9903-F1795C38996E}" type="parTrans" cxnId="{11E94BF8-F14C-433A-801C-33B716C4E735}">
      <dgm:prSet/>
      <dgm:spPr/>
      <dgm:t>
        <a:bodyPr/>
        <a:lstStyle/>
        <a:p>
          <a:endParaRPr lang="en-US"/>
        </a:p>
      </dgm:t>
    </dgm:pt>
    <dgm:pt modelId="{CA12210F-E3E0-4D6A-9EA8-67047068B2F1}" type="sibTrans" cxnId="{11E94BF8-F14C-433A-801C-33B716C4E735}">
      <dgm:prSet/>
      <dgm:spPr/>
      <dgm:t>
        <a:bodyPr/>
        <a:lstStyle/>
        <a:p>
          <a:endParaRPr lang="en-US"/>
        </a:p>
      </dgm:t>
    </dgm:pt>
    <dgm:pt modelId="{C9479F3A-150D-4021-B0EC-4477F712838D}">
      <dgm:prSet custT="1"/>
      <dgm:spPr/>
      <dgm:t>
        <a:bodyPr/>
        <a:lstStyle/>
        <a:p>
          <a:pPr rtl="0"/>
          <a:r>
            <a:rPr lang="en-US" sz="1600"/>
            <a:t>California implements </a:t>
          </a:r>
          <a:r>
            <a:rPr lang="en-US" sz="1600">
              <a:latin typeface="Calibri"/>
            </a:rPr>
            <a:t>state </a:t>
          </a:r>
          <a:r>
            <a:rPr lang="en-US" sz="1600"/>
            <a:t>mandate for patient staffing levels</a:t>
          </a:r>
          <a:r>
            <a:rPr lang="en-US" sz="1600">
              <a:latin typeface="Calibri"/>
            </a:rPr>
            <a:t> </a:t>
          </a:r>
          <a:endParaRPr lang="en-US" sz="1600"/>
        </a:p>
      </dgm:t>
    </dgm:pt>
    <dgm:pt modelId="{2FFB667E-F017-4FDD-B6E0-79391D8310F3}" type="parTrans" cxnId="{4FA52BAD-17E8-4EEB-AC8D-C770AB8237CC}">
      <dgm:prSet/>
      <dgm:spPr/>
      <dgm:t>
        <a:bodyPr/>
        <a:lstStyle/>
        <a:p>
          <a:endParaRPr lang="en-US"/>
        </a:p>
      </dgm:t>
    </dgm:pt>
    <dgm:pt modelId="{AEB7C5B5-96B5-4263-90A7-4BD1881D5D0E}" type="sibTrans" cxnId="{4FA52BAD-17E8-4EEB-AC8D-C770AB8237CC}">
      <dgm:prSet/>
      <dgm:spPr/>
      <dgm:t>
        <a:bodyPr/>
        <a:lstStyle/>
        <a:p>
          <a:endParaRPr lang="en-US"/>
        </a:p>
      </dgm:t>
    </dgm:pt>
    <dgm:pt modelId="{0F721FA4-2342-4690-9231-40C351BECB0A}">
      <dgm:prSet/>
      <dgm:spPr/>
      <dgm:t>
        <a:bodyPr/>
        <a:lstStyle/>
        <a:p>
          <a:r>
            <a:rPr lang="en-US"/>
            <a:t>2000</a:t>
          </a:r>
        </a:p>
      </dgm:t>
    </dgm:pt>
    <dgm:pt modelId="{0BCC0964-E362-4FC7-ACEC-8678B66BBA03}" type="parTrans" cxnId="{60D37514-58B8-4456-BCAE-5F9A5119BF6C}">
      <dgm:prSet/>
      <dgm:spPr/>
      <dgm:t>
        <a:bodyPr/>
        <a:lstStyle/>
        <a:p>
          <a:endParaRPr lang="en-US"/>
        </a:p>
      </dgm:t>
    </dgm:pt>
    <dgm:pt modelId="{DFF89B3F-FE1E-4F00-9309-3B5BA1508526}" type="sibTrans" cxnId="{60D37514-58B8-4456-BCAE-5F9A5119BF6C}">
      <dgm:prSet/>
      <dgm:spPr/>
      <dgm:t>
        <a:bodyPr/>
        <a:lstStyle/>
        <a:p>
          <a:endParaRPr lang="en-US"/>
        </a:p>
      </dgm:t>
    </dgm:pt>
    <dgm:pt modelId="{86974E3C-BB7C-4599-9EE3-08B1B1C73812}">
      <dgm:prSet custT="1"/>
      <dgm:spPr/>
      <dgm:t>
        <a:bodyPr/>
        <a:lstStyle/>
        <a:p>
          <a:r>
            <a:rPr lang="en-US" sz="1600"/>
            <a:t>IOM publishes </a:t>
          </a:r>
          <a:r>
            <a:rPr lang="en-US" sz="1600" i="1"/>
            <a:t>To Err is Human </a:t>
          </a:r>
          <a:r>
            <a:rPr lang="en-US" sz="1600" i="0"/>
            <a:t>&amp; </a:t>
          </a:r>
          <a:r>
            <a:rPr lang="en-US" sz="1600" i="1"/>
            <a:t>Crossing the Quality Chasm</a:t>
          </a:r>
        </a:p>
      </dgm:t>
    </dgm:pt>
    <dgm:pt modelId="{2DA5A9E1-345F-405E-9F4B-D35600321546}" type="parTrans" cxnId="{789EFCE2-12EE-4D88-9D63-6C9E0A75E56C}">
      <dgm:prSet/>
      <dgm:spPr/>
      <dgm:t>
        <a:bodyPr/>
        <a:lstStyle/>
        <a:p>
          <a:endParaRPr lang="en-US"/>
        </a:p>
      </dgm:t>
    </dgm:pt>
    <dgm:pt modelId="{DFDCE128-9E57-4A36-B72C-5E5B64AD7167}" type="sibTrans" cxnId="{789EFCE2-12EE-4D88-9D63-6C9E0A75E56C}">
      <dgm:prSet/>
      <dgm:spPr/>
      <dgm:t>
        <a:bodyPr/>
        <a:lstStyle/>
        <a:p>
          <a:endParaRPr lang="en-US"/>
        </a:p>
      </dgm:t>
    </dgm:pt>
    <dgm:pt modelId="{5FC3DB44-A373-472C-8CC1-2E03DC58104C}">
      <dgm:prSet/>
      <dgm:spPr/>
      <dgm:t>
        <a:bodyPr/>
        <a:lstStyle/>
        <a:p>
          <a:r>
            <a:rPr lang="en-US"/>
            <a:t>1965</a:t>
          </a:r>
        </a:p>
      </dgm:t>
    </dgm:pt>
    <dgm:pt modelId="{07EBCFA1-E29C-4F9F-A2A6-297D93BD4B75}" type="parTrans" cxnId="{3122D380-A703-49A1-B98F-1776C5A557F1}">
      <dgm:prSet/>
      <dgm:spPr/>
      <dgm:t>
        <a:bodyPr/>
        <a:lstStyle/>
        <a:p>
          <a:endParaRPr lang="en-US"/>
        </a:p>
      </dgm:t>
    </dgm:pt>
    <dgm:pt modelId="{73A6F272-8FA1-4551-94E9-48C114755E8D}" type="sibTrans" cxnId="{3122D380-A703-49A1-B98F-1776C5A557F1}">
      <dgm:prSet/>
      <dgm:spPr/>
      <dgm:t>
        <a:bodyPr/>
        <a:lstStyle/>
        <a:p>
          <a:endParaRPr lang="en-US"/>
        </a:p>
      </dgm:t>
    </dgm:pt>
    <dgm:pt modelId="{FCD9D9F0-71AC-4DA2-98B8-850F7AFC29A3}">
      <dgm:prSet custT="1"/>
      <dgm:spPr/>
      <dgm:t>
        <a:bodyPr/>
        <a:lstStyle/>
        <a:p>
          <a:r>
            <a:rPr lang="en-US" sz="1600"/>
            <a:t>Medicare is created</a:t>
          </a:r>
        </a:p>
      </dgm:t>
    </dgm:pt>
    <dgm:pt modelId="{17190FE4-53A2-4E8E-8B75-DCA0B6EE3723}" type="parTrans" cxnId="{8339E916-6EE7-4211-B2D0-8E402192EDEC}">
      <dgm:prSet/>
      <dgm:spPr/>
      <dgm:t>
        <a:bodyPr/>
        <a:lstStyle/>
        <a:p>
          <a:endParaRPr lang="en-US"/>
        </a:p>
      </dgm:t>
    </dgm:pt>
    <dgm:pt modelId="{315A611A-E8F6-497F-A8E0-0F254F0A04F0}" type="sibTrans" cxnId="{8339E916-6EE7-4211-B2D0-8E402192EDEC}">
      <dgm:prSet/>
      <dgm:spPr/>
      <dgm:t>
        <a:bodyPr/>
        <a:lstStyle/>
        <a:p>
          <a:endParaRPr lang="en-US"/>
        </a:p>
      </dgm:t>
    </dgm:pt>
    <dgm:pt modelId="{BFC3D8B5-B3F7-4C9F-BEBD-BDF5F54DA8C4}">
      <dgm:prSet/>
      <dgm:spPr/>
      <dgm:t>
        <a:bodyPr/>
        <a:lstStyle/>
        <a:p>
          <a:r>
            <a:rPr lang="en-US"/>
            <a:t>2012</a:t>
          </a:r>
        </a:p>
      </dgm:t>
    </dgm:pt>
    <dgm:pt modelId="{BB7DB88B-9F66-4109-AEE5-AC75F267EB8B}" type="parTrans" cxnId="{2CCCE5D1-E5E9-4FAB-BCEF-66B0DAA3CFF3}">
      <dgm:prSet/>
      <dgm:spPr/>
      <dgm:t>
        <a:bodyPr/>
        <a:lstStyle/>
        <a:p>
          <a:endParaRPr lang="en-US"/>
        </a:p>
      </dgm:t>
    </dgm:pt>
    <dgm:pt modelId="{5E656320-EF6E-4F99-88EC-B4282F5D0D3A}" type="sibTrans" cxnId="{2CCCE5D1-E5E9-4FAB-BCEF-66B0DAA3CFF3}">
      <dgm:prSet/>
      <dgm:spPr/>
      <dgm:t>
        <a:bodyPr/>
        <a:lstStyle/>
        <a:p>
          <a:endParaRPr lang="en-US"/>
        </a:p>
      </dgm:t>
    </dgm:pt>
    <dgm:pt modelId="{A1A29098-999F-4C1D-B879-437FB3680EDC}">
      <dgm:prSet custT="1"/>
      <dgm:spPr/>
      <dgm:t>
        <a:bodyPr/>
        <a:lstStyle/>
        <a:p>
          <a:pPr rtl="0"/>
          <a:r>
            <a:rPr lang="en-US" sz="1600"/>
            <a:t>Passage of the ACA</a:t>
          </a:r>
          <a:r>
            <a:rPr lang="en-US" sz="1600">
              <a:latin typeface="Calibri"/>
            </a:rPr>
            <a:t> </a:t>
          </a:r>
          <a:endParaRPr lang="en-US" sz="1600"/>
        </a:p>
      </dgm:t>
    </dgm:pt>
    <dgm:pt modelId="{206DA7CD-B2B9-417E-9405-54FCFE046A5E}" type="parTrans" cxnId="{C502B31D-EFEE-44C8-B023-CD70487B90EB}">
      <dgm:prSet/>
      <dgm:spPr/>
      <dgm:t>
        <a:bodyPr/>
        <a:lstStyle/>
        <a:p>
          <a:endParaRPr lang="en-US"/>
        </a:p>
      </dgm:t>
    </dgm:pt>
    <dgm:pt modelId="{989B7937-5AA8-476E-8EE1-0F7044A8B4B8}" type="sibTrans" cxnId="{C502B31D-EFEE-44C8-B023-CD70487B90EB}">
      <dgm:prSet/>
      <dgm:spPr/>
      <dgm:t>
        <a:bodyPr/>
        <a:lstStyle/>
        <a:p>
          <a:endParaRPr lang="en-US"/>
        </a:p>
      </dgm:t>
    </dgm:pt>
    <dgm:pt modelId="{88761DA3-B55D-45D0-8B8B-3BF4A2D06A08}">
      <dgm:prSet custT="1"/>
      <dgm:spPr/>
      <dgm:t>
        <a:bodyPr/>
        <a:lstStyle/>
        <a:p>
          <a:r>
            <a:rPr lang="en-US" sz="1600"/>
            <a:t>Healthcare </a:t>
          </a:r>
          <a:r>
            <a:rPr lang="en-US" sz="1600">
              <a:latin typeface="Calibri"/>
            </a:rPr>
            <a:t>is</a:t>
          </a:r>
          <a:r>
            <a:rPr lang="en-US" sz="1600"/>
            <a:t> called upon to improve quality and dismantle fee-for-service payment structure</a:t>
          </a:r>
        </a:p>
      </dgm:t>
    </dgm:pt>
    <dgm:pt modelId="{ADE40926-EF3F-452B-AA8B-0F8851313FA3}" type="parTrans" cxnId="{5AD1E559-38A5-4E58-A78B-4BCA2203EF81}">
      <dgm:prSet/>
      <dgm:spPr/>
      <dgm:t>
        <a:bodyPr/>
        <a:lstStyle/>
        <a:p>
          <a:endParaRPr lang="en-US"/>
        </a:p>
      </dgm:t>
    </dgm:pt>
    <dgm:pt modelId="{8E686B0E-EBC9-4885-901B-E4164B26223C}" type="sibTrans" cxnId="{5AD1E559-38A5-4E58-A78B-4BCA2203EF81}">
      <dgm:prSet/>
      <dgm:spPr/>
      <dgm:t>
        <a:bodyPr/>
        <a:lstStyle/>
        <a:p>
          <a:endParaRPr lang="en-US"/>
        </a:p>
      </dgm:t>
    </dgm:pt>
    <dgm:pt modelId="{C402FDE5-AAD2-4000-8FF0-942F1284BDF3}" type="pres">
      <dgm:prSet presAssocID="{352988FD-A43A-4A2F-A839-DC4CC20C9210}" presName="Name0" presStyleCnt="0">
        <dgm:presLayoutVars>
          <dgm:dir/>
          <dgm:animLvl val="lvl"/>
          <dgm:resizeHandles val="exact"/>
        </dgm:presLayoutVars>
      </dgm:prSet>
      <dgm:spPr/>
      <dgm:t>
        <a:bodyPr/>
        <a:lstStyle/>
        <a:p>
          <a:endParaRPr lang="en-US"/>
        </a:p>
      </dgm:t>
    </dgm:pt>
    <dgm:pt modelId="{6353094F-797B-43B1-A626-222F3A642044}" type="pres">
      <dgm:prSet presAssocID="{8A0775BA-FA3F-4B36-B753-73AD73E5596A}" presName="linNode" presStyleCnt="0"/>
      <dgm:spPr/>
    </dgm:pt>
    <dgm:pt modelId="{21A88946-335D-4AD4-8A62-F9C724132CD1}" type="pres">
      <dgm:prSet presAssocID="{8A0775BA-FA3F-4B36-B753-73AD73E5596A}" presName="parentText" presStyleLbl="node1" presStyleIdx="0" presStyleCnt="5">
        <dgm:presLayoutVars>
          <dgm:chMax val="1"/>
          <dgm:bulletEnabled val="1"/>
        </dgm:presLayoutVars>
      </dgm:prSet>
      <dgm:spPr/>
      <dgm:t>
        <a:bodyPr/>
        <a:lstStyle/>
        <a:p>
          <a:endParaRPr lang="en-US"/>
        </a:p>
      </dgm:t>
    </dgm:pt>
    <dgm:pt modelId="{4A15ACB4-8343-4F1E-A582-FF55BC38340B}" type="pres">
      <dgm:prSet presAssocID="{8A0775BA-FA3F-4B36-B753-73AD73E5596A}" presName="descendantText" presStyleLbl="alignAccFollowNode1" presStyleIdx="0" presStyleCnt="5" custLinFactNeighborX="0" custLinFactNeighborY="-1230">
        <dgm:presLayoutVars>
          <dgm:bulletEnabled val="1"/>
        </dgm:presLayoutVars>
      </dgm:prSet>
      <dgm:spPr/>
      <dgm:t>
        <a:bodyPr/>
        <a:lstStyle/>
        <a:p>
          <a:endParaRPr lang="en-US"/>
        </a:p>
      </dgm:t>
    </dgm:pt>
    <dgm:pt modelId="{5C2F73FC-FD4D-4625-B8D4-8E34ECA24E42}" type="pres">
      <dgm:prSet presAssocID="{68EAC716-BD35-4880-A582-F38A0C42194C}" presName="sp" presStyleCnt="0"/>
      <dgm:spPr/>
    </dgm:pt>
    <dgm:pt modelId="{C9B78B30-7AAE-488D-B0DB-EB687E1C091A}" type="pres">
      <dgm:prSet presAssocID="{5FC3DB44-A373-472C-8CC1-2E03DC58104C}" presName="linNode" presStyleCnt="0"/>
      <dgm:spPr/>
    </dgm:pt>
    <dgm:pt modelId="{6261A1C1-FE36-45E9-AD2E-2590E95F9C78}" type="pres">
      <dgm:prSet presAssocID="{5FC3DB44-A373-472C-8CC1-2E03DC58104C}" presName="parentText" presStyleLbl="node1" presStyleIdx="1" presStyleCnt="5">
        <dgm:presLayoutVars>
          <dgm:chMax val="1"/>
          <dgm:bulletEnabled val="1"/>
        </dgm:presLayoutVars>
      </dgm:prSet>
      <dgm:spPr/>
      <dgm:t>
        <a:bodyPr/>
        <a:lstStyle/>
        <a:p>
          <a:endParaRPr lang="en-US"/>
        </a:p>
      </dgm:t>
    </dgm:pt>
    <dgm:pt modelId="{18D49DC8-C619-469D-B116-AFFC7E44A1A8}" type="pres">
      <dgm:prSet presAssocID="{5FC3DB44-A373-472C-8CC1-2E03DC58104C}" presName="descendantText" presStyleLbl="alignAccFollowNode1" presStyleIdx="1" presStyleCnt="5">
        <dgm:presLayoutVars>
          <dgm:bulletEnabled val="1"/>
        </dgm:presLayoutVars>
      </dgm:prSet>
      <dgm:spPr/>
      <dgm:t>
        <a:bodyPr/>
        <a:lstStyle/>
        <a:p>
          <a:endParaRPr lang="en-US"/>
        </a:p>
      </dgm:t>
    </dgm:pt>
    <dgm:pt modelId="{682C0CB5-EE94-4242-991E-73A88A1C8714}" type="pres">
      <dgm:prSet presAssocID="{73A6F272-8FA1-4551-94E9-48C114755E8D}" presName="sp" presStyleCnt="0"/>
      <dgm:spPr/>
    </dgm:pt>
    <dgm:pt modelId="{BD4F0880-35D5-4196-B939-A5623B1B152B}" type="pres">
      <dgm:prSet presAssocID="{0F721FA4-2342-4690-9231-40C351BECB0A}" presName="linNode" presStyleCnt="0"/>
      <dgm:spPr/>
    </dgm:pt>
    <dgm:pt modelId="{AF3D6A47-6F76-4B7D-94C5-7A50E4C3080F}" type="pres">
      <dgm:prSet presAssocID="{0F721FA4-2342-4690-9231-40C351BECB0A}" presName="parentText" presStyleLbl="node1" presStyleIdx="2" presStyleCnt="5">
        <dgm:presLayoutVars>
          <dgm:chMax val="1"/>
          <dgm:bulletEnabled val="1"/>
        </dgm:presLayoutVars>
      </dgm:prSet>
      <dgm:spPr/>
      <dgm:t>
        <a:bodyPr/>
        <a:lstStyle/>
        <a:p>
          <a:endParaRPr lang="en-US"/>
        </a:p>
      </dgm:t>
    </dgm:pt>
    <dgm:pt modelId="{682C69C9-203D-48D9-87C8-4E4FCF0444EC}" type="pres">
      <dgm:prSet presAssocID="{0F721FA4-2342-4690-9231-40C351BECB0A}" presName="descendantText" presStyleLbl="alignAccFollowNode1" presStyleIdx="2" presStyleCnt="5">
        <dgm:presLayoutVars>
          <dgm:bulletEnabled val="1"/>
        </dgm:presLayoutVars>
      </dgm:prSet>
      <dgm:spPr/>
      <dgm:t>
        <a:bodyPr/>
        <a:lstStyle/>
        <a:p>
          <a:endParaRPr lang="en-US"/>
        </a:p>
      </dgm:t>
    </dgm:pt>
    <dgm:pt modelId="{60ACFA4C-D43C-4DBD-A4EC-473902E730DC}" type="pres">
      <dgm:prSet presAssocID="{DFF89B3F-FE1E-4F00-9309-3B5BA1508526}" presName="sp" presStyleCnt="0"/>
      <dgm:spPr/>
    </dgm:pt>
    <dgm:pt modelId="{3AC144FE-6238-443C-9C31-B379A314AC9E}" type="pres">
      <dgm:prSet presAssocID="{8E9226D6-F5DE-432A-9279-0DC273159035}" presName="linNode" presStyleCnt="0"/>
      <dgm:spPr/>
    </dgm:pt>
    <dgm:pt modelId="{1376EBF1-D305-4344-8F8B-7A5564C43720}" type="pres">
      <dgm:prSet presAssocID="{8E9226D6-F5DE-432A-9279-0DC273159035}" presName="parentText" presStyleLbl="node1" presStyleIdx="3" presStyleCnt="5">
        <dgm:presLayoutVars>
          <dgm:chMax val="1"/>
          <dgm:bulletEnabled val="1"/>
        </dgm:presLayoutVars>
      </dgm:prSet>
      <dgm:spPr/>
      <dgm:t>
        <a:bodyPr/>
        <a:lstStyle/>
        <a:p>
          <a:endParaRPr lang="en-US"/>
        </a:p>
      </dgm:t>
    </dgm:pt>
    <dgm:pt modelId="{9DA82238-E5D4-41F0-9E60-100214BA3EE5}" type="pres">
      <dgm:prSet presAssocID="{8E9226D6-F5DE-432A-9279-0DC273159035}" presName="descendantText" presStyleLbl="alignAccFollowNode1" presStyleIdx="3" presStyleCnt="5">
        <dgm:presLayoutVars>
          <dgm:bulletEnabled val="1"/>
        </dgm:presLayoutVars>
      </dgm:prSet>
      <dgm:spPr/>
      <dgm:t>
        <a:bodyPr/>
        <a:lstStyle/>
        <a:p>
          <a:endParaRPr lang="en-US"/>
        </a:p>
      </dgm:t>
    </dgm:pt>
    <dgm:pt modelId="{D437BA39-FF69-4087-A78D-D02F862876EE}" type="pres">
      <dgm:prSet presAssocID="{CA12210F-E3E0-4D6A-9EA8-67047068B2F1}" presName="sp" presStyleCnt="0"/>
      <dgm:spPr/>
    </dgm:pt>
    <dgm:pt modelId="{825E0038-CAFB-4B41-A04D-DA4E081699A2}" type="pres">
      <dgm:prSet presAssocID="{BFC3D8B5-B3F7-4C9F-BEBD-BDF5F54DA8C4}" presName="linNode" presStyleCnt="0"/>
      <dgm:spPr/>
    </dgm:pt>
    <dgm:pt modelId="{31F5148F-8755-4A22-A0F2-55374A549A9A}" type="pres">
      <dgm:prSet presAssocID="{BFC3D8B5-B3F7-4C9F-BEBD-BDF5F54DA8C4}" presName="parentText" presStyleLbl="node1" presStyleIdx="4" presStyleCnt="5">
        <dgm:presLayoutVars>
          <dgm:chMax val="1"/>
          <dgm:bulletEnabled val="1"/>
        </dgm:presLayoutVars>
      </dgm:prSet>
      <dgm:spPr/>
      <dgm:t>
        <a:bodyPr/>
        <a:lstStyle/>
        <a:p>
          <a:endParaRPr lang="en-US"/>
        </a:p>
      </dgm:t>
    </dgm:pt>
    <dgm:pt modelId="{DC1061B6-CADE-419E-9836-0CAB59A29567}" type="pres">
      <dgm:prSet presAssocID="{BFC3D8B5-B3F7-4C9F-BEBD-BDF5F54DA8C4}" presName="descendantText" presStyleLbl="alignAccFollowNode1" presStyleIdx="4" presStyleCnt="5">
        <dgm:presLayoutVars>
          <dgm:bulletEnabled val="1"/>
        </dgm:presLayoutVars>
      </dgm:prSet>
      <dgm:spPr/>
      <dgm:t>
        <a:bodyPr/>
        <a:lstStyle/>
        <a:p>
          <a:endParaRPr lang="en-US"/>
        </a:p>
      </dgm:t>
    </dgm:pt>
  </dgm:ptLst>
  <dgm:cxnLst>
    <dgm:cxn modelId="{3122D380-A703-49A1-B98F-1776C5A557F1}" srcId="{352988FD-A43A-4A2F-A839-DC4CC20C9210}" destId="{5FC3DB44-A373-472C-8CC1-2E03DC58104C}" srcOrd="1" destOrd="0" parTransId="{07EBCFA1-E29C-4F9F-A2A6-297D93BD4B75}" sibTransId="{73A6F272-8FA1-4551-94E9-48C114755E8D}"/>
    <dgm:cxn modelId="{2CCCE5D1-E5E9-4FAB-BCEF-66B0DAA3CFF3}" srcId="{352988FD-A43A-4A2F-A839-DC4CC20C9210}" destId="{BFC3D8B5-B3F7-4C9F-BEBD-BDF5F54DA8C4}" srcOrd="4" destOrd="0" parTransId="{BB7DB88B-9F66-4109-AEE5-AC75F267EB8B}" sibTransId="{5E656320-EF6E-4F99-88EC-B4282F5D0D3A}"/>
    <dgm:cxn modelId="{516C4C39-1CBA-4A47-B258-EBB2C18AF21F}" srcId="{352988FD-A43A-4A2F-A839-DC4CC20C9210}" destId="{8A0775BA-FA3F-4B36-B753-73AD73E5596A}" srcOrd="0" destOrd="0" parTransId="{8A7022A4-E530-497F-9388-E88720EA628E}" sibTransId="{68EAC716-BD35-4880-A582-F38A0C42194C}"/>
    <dgm:cxn modelId="{46E3129B-9DDC-4C33-8D2E-F1B77C59C145}" type="presOf" srcId="{C9479F3A-150D-4021-B0EC-4477F712838D}" destId="{9DA82238-E5D4-41F0-9E60-100214BA3EE5}" srcOrd="0" destOrd="0" presId="urn:microsoft.com/office/officeart/2005/8/layout/vList5"/>
    <dgm:cxn modelId="{789EFCE2-12EE-4D88-9D63-6C9E0A75E56C}" srcId="{0F721FA4-2342-4690-9231-40C351BECB0A}" destId="{86974E3C-BB7C-4599-9EE3-08B1B1C73812}" srcOrd="0" destOrd="0" parTransId="{2DA5A9E1-345F-405E-9F4B-D35600321546}" sibTransId="{DFDCE128-9E57-4A36-B72C-5E5B64AD7167}"/>
    <dgm:cxn modelId="{AD007A2A-ADEA-4DE9-ACC8-32920F16FDFC}" type="presOf" srcId="{86974E3C-BB7C-4599-9EE3-08B1B1C73812}" destId="{682C69C9-203D-48D9-87C8-4E4FCF0444EC}" srcOrd="0" destOrd="0" presId="urn:microsoft.com/office/officeart/2005/8/layout/vList5"/>
    <dgm:cxn modelId="{5AD1E559-38A5-4E58-A78B-4BCA2203EF81}" srcId="{BFC3D8B5-B3F7-4C9F-BEBD-BDF5F54DA8C4}" destId="{88761DA3-B55D-45D0-8B8B-3BF4A2D06A08}" srcOrd="1" destOrd="0" parTransId="{ADE40926-EF3F-452B-AA8B-0F8851313FA3}" sibTransId="{8E686B0E-EBC9-4885-901B-E4164B26223C}"/>
    <dgm:cxn modelId="{CC48CC22-0883-44E7-A19B-20912AC97A87}" type="presOf" srcId="{8A0775BA-FA3F-4B36-B753-73AD73E5596A}" destId="{21A88946-335D-4AD4-8A62-F9C724132CD1}" srcOrd="0" destOrd="0" presId="urn:microsoft.com/office/officeart/2005/8/layout/vList5"/>
    <dgm:cxn modelId="{40F0F294-239E-4971-B1F5-9E2006DEE86E}" type="presOf" srcId="{FCD9D9F0-71AC-4DA2-98B8-850F7AFC29A3}" destId="{18D49DC8-C619-469D-B116-AFFC7E44A1A8}" srcOrd="0" destOrd="0" presId="urn:microsoft.com/office/officeart/2005/8/layout/vList5"/>
    <dgm:cxn modelId="{118B2CD7-91A2-495B-8CA3-48EB73E77DF9}" type="presOf" srcId="{0F721FA4-2342-4690-9231-40C351BECB0A}" destId="{AF3D6A47-6F76-4B7D-94C5-7A50E4C3080F}" srcOrd="0" destOrd="0" presId="urn:microsoft.com/office/officeart/2005/8/layout/vList5"/>
    <dgm:cxn modelId="{4FA52BAD-17E8-4EEB-AC8D-C770AB8237CC}" srcId="{8E9226D6-F5DE-432A-9279-0DC273159035}" destId="{C9479F3A-150D-4021-B0EC-4477F712838D}" srcOrd="0" destOrd="0" parTransId="{2FFB667E-F017-4FDD-B6E0-79391D8310F3}" sibTransId="{AEB7C5B5-96B5-4263-90A7-4BD1881D5D0E}"/>
    <dgm:cxn modelId="{F3CF0036-B0C3-439E-A263-F4602ADBCAD4}" type="presOf" srcId="{A1A29098-999F-4C1D-B879-437FB3680EDC}" destId="{DC1061B6-CADE-419E-9836-0CAB59A29567}" srcOrd="0" destOrd="0" presId="urn:microsoft.com/office/officeart/2005/8/layout/vList5"/>
    <dgm:cxn modelId="{514B5BB6-D505-48B0-89BF-AE7AA7B7C293}" srcId="{8A0775BA-FA3F-4B36-B753-73AD73E5596A}" destId="{F6C9D1DD-52AD-4408-A9B8-B0357DBDCBD1}" srcOrd="0" destOrd="0" parTransId="{0395373B-BEA8-4139-929B-76749F10442C}" sibTransId="{50C70549-B43B-4FE1-A1C5-0FB34C9760A8}"/>
    <dgm:cxn modelId="{8339E916-6EE7-4211-B2D0-8E402192EDEC}" srcId="{5FC3DB44-A373-472C-8CC1-2E03DC58104C}" destId="{FCD9D9F0-71AC-4DA2-98B8-850F7AFC29A3}" srcOrd="0" destOrd="0" parTransId="{17190FE4-53A2-4E8E-8B75-DCA0B6EE3723}" sibTransId="{315A611A-E8F6-497F-A8E0-0F254F0A04F0}"/>
    <dgm:cxn modelId="{60D37514-58B8-4456-BCAE-5F9A5119BF6C}" srcId="{352988FD-A43A-4A2F-A839-DC4CC20C9210}" destId="{0F721FA4-2342-4690-9231-40C351BECB0A}" srcOrd="2" destOrd="0" parTransId="{0BCC0964-E362-4FC7-ACEC-8678B66BBA03}" sibTransId="{DFF89B3F-FE1E-4F00-9309-3B5BA1508526}"/>
    <dgm:cxn modelId="{7EE9C22D-F6C0-4689-B8AB-1236F553D582}" type="presOf" srcId="{8E9226D6-F5DE-432A-9279-0DC273159035}" destId="{1376EBF1-D305-4344-8F8B-7A5564C43720}" srcOrd="0" destOrd="0" presId="urn:microsoft.com/office/officeart/2005/8/layout/vList5"/>
    <dgm:cxn modelId="{24F6A5AF-20C9-4C64-9902-67948FEFFB74}" type="presOf" srcId="{88761DA3-B55D-45D0-8B8B-3BF4A2D06A08}" destId="{DC1061B6-CADE-419E-9836-0CAB59A29567}" srcOrd="0" destOrd="1" presId="urn:microsoft.com/office/officeart/2005/8/layout/vList5"/>
    <dgm:cxn modelId="{C502B31D-EFEE-44C8-B023-CD70487B90EB}" srcId="{BFC3D8B5-B3F7-4C9F-BEBD-BDF5F54DA8C4}" destId="{A1A29098-999F-4C1D-B879-437FB3680EDC}" srcOrd="0" destOrd="0" parTransId="{206DA7CD-B2B9-417E-9405-54FCFE046A5E}" sibTransId="{989B7937-5AA8-476E-8EE1-0F7044A8B4B8}"/>
    <dgm:cxn modelId="{0E9DEAC5-A4B8-4D44-9E83-1E40F4F341C9}" type="presOf" srcId="{F6C9D1DD-52AD-4408-A9B8-B0357DBDCBD1}" destId="{4A15ACB4-8343-4F1E-A582-FF55BC38340B}" srcOrd="0" destOrd="0" presId="urn:microsoft.com/office/officeart/2005/8/layout/vList5"/>
    <dgm:cxn modelId="{B3B1293D-AE7F-4A1A-840B-1297138CB8ED}" type="presOf" srcId="{352988FD-A43A-4A2F-A839-DC4CC20C9210}" destId="{C402FDE5-AAD2-4000-8FF0-942F1284BDF3}" srcOrd="0" destOrd="0" presId="urn:microsoft.com/office/officeart/2005/8/layout/vList5"/>
    <dgm:cxn modelId="{31721D7E-9F1C-4F3D-9430-E48D2986A1D0}" type="presOf" srcId="{5FC3DB44-A373-472C-8CC1-2E03DC58104C}" destId="{6261A1C1-FE36-45E9-AD2E-2590E95F9C78}" srcOrd="0" destOrd="0" presId="urn:microsoft.com/office/officeart/2005/8/layout/vList5"/>
    <dgm:cxn modelId="{11E94BF8-F14C-433A-801C-33B716C4E735}" srcId="{352988FD-A43A-4A2F-A839-DC4CC20C9210}" destId="{8E9226D6-F5DE-432A-9279-0DC273159035}" srcOrd="3" destOrd="0" parTransId="{9BD961FD-0DB8-4640-9903-F1795C38996E}" sibTransId="{CA12210F-E3E0-4D6A-9EA8-67047068B2F1}"/>
    <dgm:cxn modelId="{97F37A49-36AC-45D7-BE40-C7B5FA71D5A5}" type="presOf" srcId="{BFC3D8B5-B3F7-4C9F-BEBD-BDF5F54DA8C4}" destId="{31F5148F-8755-4A22-A0F2-55374A549A9A}" srcOrd="0" destOrd="0" presId="urn:microsoft.com/office/officeart/2005/8/layout/vList5"/>
    <dgm:cxn modelId="{7B1B341D-345F-4C57-9CB0-F9B4DB1F3FDB}" type="presParOf" srcId="{C402FDE5-AAD2-4000-8FF0-942F1284BDF3}" destId="{6353094F-797B-43B1-A626-222F3A642044}" srcOrd="0" destOrd="0" presId="urn:microsoft.com/office/officeart/2005/8/layout/vList5"/>
    <dgm:cxn modelId="{0C720864-3AA7-4A79-B6F5-AA13819D7045}" type="presParOf" srcId="{6353094F-797B-43B1-A626-222F3A642044}" destId="{21A88946-335D-4AD4-8A62-F9C724132CD1}" srcOrd="0" destOrd="0" presId="urn:microsoft.com/office/officeart/2005/8/layout/vList5"/>
    <dgm:cxn modelId="{14BC1FB1-6159-4970-A0F5-D71411E85D9E}" type="presParOf" srcId="{6353094F-797B-43B1-A626-222F3A642044}" destId="{4A15ACB4-8343-4F1E-A582-FF55BC38340B}" srcOrd="1" destOrd="0" presId="urn:microsoft.com/office/officeart/2005/8/layout/vList5"/>
    <dgm:cxn modelId="{9DAD2A27-DD6F-4309-8996-74BCDE09192E}" type="presParOf" srcId="{C402FDE5-AAD2-4000-8FF0-942F1284BDF3}" destId="{5C2F73FC-FD4D-4625-B8D4-8E34ECA24E42}" srcOrd="1" destOrd="0" presId="urn:microsoft.com/office/officeart/2005/8/layout/vList5"/>
    <dgm:cxn modelId="{9BEF5CD5-3E0C-41C3-B9FA-02DFF7F0D810}" type="presParOf" srcId="{C402FDE5-AAD2-4000-8FF0-942F1284BDF3}" destId="{C9B78B30-7AAE-488D-B0DB-EB687E1C091A}" srcOrd="2" destOrd="0" presId="urn:microsoft.com/office/officeart/2005/8/layout/vList5"/>
    <dgm:cxn modelId="{6B1B7440-EA53-4710-BBAE-CCB278434EFE}" type="presParOf" srcId="{C9B78B30-7AAE-488D-B0DB-EB687E1C091A}" destId="{6261A1C1-FE36-45E9-AD2E-2590E95F9C78}" srcOrd="0" destOrd="0" presId="urn:microsoft.com/office/officeart/2005/8/layout/vList5"/>
    <dgm:cxn modelId="{181D7880-9E1B-4287-8A7A-E591A3FC2FD3}" type="presParOf" srcId="{C9B78B30-7AAE-488D-B0DB-EB687E1C091A}" destId="{18D49DC8-C619-469D-B116-AFFC7E44A1A8}" srcOrd="1" destOrd="0" presId="urn:microsoft.com/office/officeart/2005/8/layout/vList5"/>
    <dgm:cxn modelId="{672D92A5-DAB1-41E1-8F97-C76437D16A2C}" type="presParOf" srcId="{C402FDE5-AAD2-4000-8FF0-942F1284BDF3}" destId="{682C0CB5-EE94-4242-991E-73A88A1C8714}" srcOrd="3" destOrd="0" presId="urn:microsoft.com/office/officeart/2005/8/layout/vList5"/>
    <dgm:cxn modelId="{9D582E27-E0FE-4032-947E-95B5E2848858}" type="presParOf" srcId="{C402FDE5-AAD2-4000-8FF0-942F1284BDF3}" destId="{BD4F0880-35D5-4196-B939-A5623B1B152B}" srcOrd="4" destOrd="0" presId="urn:microsoft.com/office/officeart/2005/8/layout/vList5"/>
    <dgm:cxn modelId="{14DB5F1C-7574-45A4-A6C8-CA0333F26E8A}" type="presParOf" srcId="{BD4F0880-35D5-4196-B939-A5623B1B152B}" destId="{AF3D6A47-6F76-4B7D-94C5-7A50E4C3080F}" srcOrd="0" destOrd="0" presId="urn:microsoft.com/office/officeart/2005/8/layout/vList5"/>
    <dgm:cxn modelId="{05290938-CB89-463C-B89F-A4BBFEF2022E}" type="presParOf" srcId="{BD4F0880-35D5-4196-B939-A5623B1B152B}" destId="{682C69C9-203D-48D9-87C8-4E4FCF0444EC}" srcOrd="1" destOrd="0" presId="urn:microsoft.com/office/officeart/2005/8/layout/vList5"/>
    <dgm:cxn modelId="{D7E75D98-58A0-4CEA-A6E3-FB77331590EB}" type="presParOf" srcId="{C402FDE5-AAD2-4000-8FF0-942F1284BDF3}" destId="{60ACFA4C-D43C-4DBD-A4EC-473902E730DC}" srcOrd="5" destOrd="0" presId="urn:microsoft.com/office/officeart/2005/8/layout/vList5"/>
    <dgm:cxn modelId="{3CABF4E0-EC55-40B3-B568-9619CFADE463}" type="presParOf" srcId="{C402FDE5-AAD2-4000-8FF0-942F1284BDF3}" destId="{3AC144FE-6238-443C-9C31-B379A314AC9E}" srcOrd="6" destOrd="0" presId="urn:microsoft.com/office/officeart/2005/8/layout/vList5"/>
    <dgm:cxn modelId="{B587138E-C915-4863-BB5A-F039ACD65612}" type="presParOf" srcId="{3AC144FE-6238-443C-9C31-B379A314AC9E}" destId="{1376EBF1-D305-4344-8F8B-7A5564C43720}" srcOrd="0" destOrd="0" presId="urn:microsoft.com/office/officeart/2005/8/layout/vList5"/>
    <dgm:cxn modelId="{8CEEFB77-511D-4977-BF1F-ADA7A81BFF1E}" type="presParOf" srcId="{3AC144FE-6238-443C-9C31-B379A314AC9E}" destId="{9DA82238-E5D4-41F0-9E60-100214BA3EE5}" srcOrd="1" destOrd="0" presId="urn:microsoft.com/office/officeart/2005/8/layout/vList5"/>
    <dgm:cxn modelId="{398BEA76-AF80-4359-8C22-89EB79F61FE3}" type="presParOf" srcId="{C402FDE5-AAD2-4000-8FF0-942F1284BDF3}" destId="{D437BA39-FF69-4087-A78D-D02F862876EE}" srcOrd="7" destOrd="0" presId="urn:microsoft.com/office/officeart/2005/8/layout/vList5"/>
    <dgm:cxn modelId="{1C993499-FF52-4D9D-B3D3-14E7BD91152D}" type="presParOf" srcId="{C402FDE5-AAD2-4000-8FF0-942F1284BDF3}" destId="{825E0038-CAFB-4B41-A04D-DA4E081699A2}" srcOrd="8" destOrd="0" presId="urn:microsoft.com/office/officeart/2005/8/layout/vList5"/>
    <dgm:cxn modelId="{1D09F877-5E1A-431B-872E-4A394567979F}" type="presParOf" srcId="{825E0038-CAFB-4B41-A04D-DA4E081699A2}" destId="{31F5148F-8755-4A22-A0F2-55374A549A9A}" srcOrd="0" destOrd="0" presId="urn:microsoft.com/office/officeart/2005/8/layout/vList5"/>
    <dgm:cxn modelId="{F20E03F9-58C7-49B7-B854-502E036D292A}" type="presParOf" srcId="{825E0038-CAFB-4B41-A04D-DA4E081699A2}" destId="{DC1061B6-CADE-419E-9836-0CAB59A295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6B6CA-C39C-42D5-87E8-D1A1D999615E}" type="doc">
      <dgm:prSet loTypeId="urn:microsoft.com/office/officeart/2009/3/layout/OpposingIdeas" loCatId="relationship" qsTypeId="urn:microsoft.com/office/officeart/2005/8/quickstyle/simple1" qsCatId="simple" csTypeId="urn:microsoft.com/office/officeart/2005/8/colors/colorful5" csCatId="colorful" phldr="1"/>
      <dgm:spPr/>
      <dgm:t>
        <a:bodyPr/>
        <a:lstStyle/>
        <a:p>
          <a:endParaRPr lang="en-US"/>
        </a:p>
      </dgm:t>
    </dgm:pt>
    <dgm:pt modelId="{A35E4103-5221-4422-9516-32C24A0AA268}">
      <dgm:prSet phldrT="[Text]" custT="1"/>
      <dgm:spPr>
        <a:solidFill>
          <a:schemeClr val="accent4"/>
        </a:solidFill>
      </dgm:spPr>
      <dgm:t>
        <a:bodyPr/>
        <a:lstStyle/>
        <a:p>
          <a:r>
            <a:rPr lang="en-US" sz="3200" b="1">
              <a:solidFill>
                <a:schemeClr val="tx1"/>
              </a:solidFill>
            </a:rPr>
            <a:t>Nurses</a:t>
          </a:r>
        </a:p>
      </dgm:t>
    </dgm:pt>
    <dgm:pt modelId="{A676C133-0CB4-463C-9C29-433CEE427E24}" type="parTrans" cxnId="{C016D748-EF9A-4E84-8ECF-4B3F61931E24}">
      <dgm:prSet/>
      <dgm:spPr/>
      <dgm:t>
        <a:bodyPr/>
        <a:lstStyle/>
        <a:p>
          <a:endParaRPr lang="en-US"/>
        </a:p>
      </dgm:t>
    </dgm:pt>
    <dgm:pt modelId="{525CAC60-C4A9-4FAE-9D65-1380A5B5B366}" type="sibTrans" cxnId="{C016D748-EF9A-4E84-8ECF-4B3F61931E24}">
      <dgm:prSet/>
      <dgm:spPr/>
      <dgm:t>
        <a:bodyPr/>
        <a:lstStyle/>
        <a:p>
          <a:endParaRPr lang="en-US"/>
        </a:p>
      </dgm:t>
    </dgm:pt>
    <dgm:pt modelId="{D34523A8-6D45-4289-A78B-272D79C988E5}">
      <dgm:prSet phldrT="[Text]" custT="1"/>
      <dgm:spPr>
        <a:solidFill>
          <a:schemeClr val="accent6"/>
        </a:solidFill>
      </dgm:spPr>
      <dgm:t>
        <a:bodyPr/>
        <a:lstStyle/>
        <a:p>
          <a:r>
            <a:rPr lang="en-US" sz="3200" b="1">
              <a:solidFill>
                <a:schemeClr val="tx1"/>
              </a:solidFill>
            </a:rPr>
            <a:t>Patients</a:t>
          </a:r>
        </a:p>
      </dgm:t>
    </dgm:pt>
    <dgm:pt modelId="{1E48F22F-D50A-4AB2-9E43-B9F01078A42D}" type="sibTrans" cxnId="{15006DD2-2E25-4825-83F9-4B93F909A8E8}">
      <dgm:prSet/>
      <dgm:spPr/>
      <dgm:t>
        <a:bodyPr/>
        <a:lstStyle/>
        <a:p>
          <a:endParaRPr lang="en-US"/>
        </a:p>
      </dgm:t>
    </dgm:pt>
    <dgm:pt modelId="{52ACFD62-0817-4CA0-AADC-DF5DB883926D}" type="parTrans" cxnId="{15006DD2-2E25-4825-83F9-4B93F909A8E8}">
      <dgm:prSet/>
      <dgm:spPr/>
      <dgm:t>
        <a:bodyPr/>
        <a:lstStyle/>
        <a:p>
          <a:endParaRPr lang="en-US"/>
        </a:p>
      </dgm:t>
    </dgm:pt>
    <dgm:pt modelId="{364C40A4-8D19-4A17-B7A2-480FC1828D29}">
      <dgm:prSet phldrT="[Text]" custT="1"/>
      <dgm:spPr/>
      <dgm:t>
        <a:bodyPr/>
        <a:lstStyle/>
        <a:p>
          <a:pPr>
            <a:buFont typeface="Arial" panose="020B0604020202020204" pitchFamily="34" charset="0"/>
            <a:buChar char="•"/>
          </a:pPr>
          <a:r>
            <a:rPr lang="en-US" sz="2800"/>
            <a:t>Consistency</a:t>
          </a:r>
        </a:p>
      </dgm:t>
    </dgm:pt>
    <dgm:pt modelId="{971340B9-5737-42BE-9D69-BFA504040850}" type="parTrans" cxnId="{C12DB658-0820-45ED-9C9F-BAFE3F307239}">
      <dgm:prSet/>
      <dgm:spPr/>
      <dgm:t>
        <a:bodyPr/>
        <a:lstStyle/>
        <a:p>
          <a:endParaRPr lang="en-US"/>
        </a:p>
      </dgm:t>
    </dgm:pt>
    <dgm:pt modelId="{2966164F-4924-4B88-9399-03592BE6B938}" type="sibTrans" cxnId="{C12DB658-0820-45ED-9C9F-BAFE3F307239}">
      <dgm:prSet/>
      <dgm:spPr/>
      <dgm:t>
        <a:bodyPr/>
        <a:lstStyle/>
        <a:p>
          <a:endParaRPr lang="en-US"/>
        </a:p>
      </dgm:t>
    </dgm:pt>
    <dgm:pt modelId="{C5106119-C6FB-4121-94A1-F02E14ABCB33}">
      <dgm:prSet phldrT="[Text]" custT="1"/>
      <dgm:spPr/>
      <dgm:t>
        <a:bodyPr/>
        <a:lstStyle/>
        <a:p>
          <a:pPr>
            <a:buFont typeface="Arial" panose="020B0604020202020204" pitchFamily="34" charset="0"/>
            <a:buChar char="•"/>
          </a:pPr>
          <a:r>
            <a:rPr lang="en-US" sz="2800"/>
            <a:t>Equity</a:t>
          </a:r>
        </a:p>
      </dgm:t>
    </dgm:pt>
    <dgm:pt modelId="{EFF4059C-7B27-40C2-94F0-77DEA35F42A0}" type="parTrans" cxnId="{13A0747E-5645-48FE-92DB-ACF704F55BEA}">
      <dgm:prSet/>
      <dgm:spPr/>
      <dgm:t>
        <a:bodyPr/>
        <a:lstStyle/>
        <a:p>
          <a:endParaRPr lang="en-US"/>
        </a:p>
      </dgm:t>
    </dgm:pt>
    <dgm:pt modelId="{8530C6FF-AC63-49E5-A55A-EFB9AF24D002}" type="sibTrans" cxnId="{13A0747E-5645-48FE-92DB-ACF704F55BEA}">
      <dgm:prSet/>
      <dgm:spPr/>
      <dgm:t>
        <a:bodyPr/>
        <a:lstStyle/>
        <a:p>
          <a:endParaRPr lang="en-US"/>
        </a:p>
      </dgm:t>
    </dgm:pt>
    <dgm:pt modelId="{81126C96-A3F6-4F96-8937-9E59CE1972F4}">
      <dgm:prSet phldrT="[Text]" custT="1"/>
      <dgm:spPr/>
      <dgm:t>
        <a:bodyPr/>
        <a:lstStyle/>
        <a:p>
          <a:pPr>
            <a:buFont typeface="Arial" panose="020B0604020202020204" pitchFamily="34" charset="0"/>
            <a:buChar char="•"/>
          </a:pPr>
          <a:r>
            <a:rPr lang="en-US" sz="2800"/>
            <a:t>Satisfaction</a:t>
          </a:r>
        </a:p>
      </dgm:t>
    </dgm:pt>
    <dgm:pt modelId="{24D7520E-00FD-4553-AA57-888867C61010}" type="parTrans" cxnId="{20C63D08-8F44-4E72-8B75-DDEFD94F557C}">
      <dgm:prSet/>
      <dgm:spPr/>
      <dgm:t>
        <a:bodyPr/>
        <a:lstStyle/>
        <a:p>
          <a:endParaRPr lang="en-US"/>
        </a:p>
      </dgm:t>
    </dgm:pt>
    <dgm:pt modelId="{DFB539CF-01F1-4CC4-9BEE-D786007524CD}" type="sibTrans" cxnId="{20C63D08-8F44-4E72-8B75-DDEFD94F557C}">
      <dgm:prSet/>
      <dgm:spPr/>
      <dgm:t>
        <a:bodyPr/>
        <a:lstStyle/>
        <a:p>
          <a:endParaRPr lang="en-US"/>
        </a:p>
      </dgm:t>
    </dgm:pt>
    <dgm:pt modelId="{A02CE7E2-4389-4471-A71D-68E222087FD9}">
      <dgm:prSet phldrT="[Text]"/>
      <dgm:spPr/>
      <dgm:t>
        <a:bodyPr/>
        <a:lstStyle/>
        <a:p>
          <a:r>
            <a:rPr lang="en-US"/>
            <a:t>Mortality</a:t>
          </a:r>
        </a:p>
      </dgm:t>
    </dgm:pt>
    <dgm:pt modelId="{073E0932-64B5-4188-9C2E-3EB3ABB920CB}" type="parTrans" cxnId="{5FF809D4-CC25-4FE3-8610-098889CD7EDE}">
      <dgm:prSet/>
      <dgm:spPr/>
      <dgm:t>
        <a:bodyPr/>
        <a:lstStyle/>
        <a:p>
          <a:endParaRPr lang="en-US"/>
        </a:p>
      </dgm:t>
    </dgm:pt>
    <dgm:pt modelId="{B9F0D5FB-3C64-48CC-A1DD-4483AB430C79}" type="sibTrans" cxnId="{5FF809D4-CC25-4FE3-8610-098889CD7EDE}">
      <dgm:prSet/>
      <dgm:spPr/>
      <dgm:t>
        <a:bodyPr/>
        <a:lstStyle/>
        <a:p>
          <a:endParaRPr lang="en-US"/>
        </a:p>
      </dgm:t>
    </dgm:pt>
    <dgm:pt modelId="{54D226BF-D5F3-4D6B-8B74-6253FB9A57A4}">
      <dgm:prSet phldrT="[Text]"/>
      <dgm:spPr/>
      <dgm:t>
        <a:bodyPr/>
        <a:lstStyle/>
        <a:p>
          <a:r>
            <a:rPr lang="en-US"/>
            <a:t>Falls</a:t>
          </a:r>
        </a:p>
      </dgm:t>
    </dgm:pt>
    <dgm:pt modelId="{F359F963-DA99-4846-AC30-EF03CF65914C}" type="parTrans" cxnId="{D7F3A273-E380-4B01-B32A-8F3D59003B3E}">
      <dgm:prSet/>
      <dgm:spPr/>
      <dgm:t>
        <a:bodyPr/>
        <a:lstStyle/>
        <a:p>
          <a:endParaRPr lang="en-US"/>
        </a:p>
      </dgm:t>
    </dgm:pt>
    <dgm:pt modelId="{E62529C0-1DED-4E67-A7FB-71C14A4227A7}" type="sibTrans" cxnId="{D7F3A273-E380-4B01-B32A-8F3D59003B3E}">
      <dgm:prSet/>
      <dgm:spPr/>
      <dgm:t>
        <a:bodyPr/>
        <a:lstStyle/>
        <a:p>
          <a:endParaRPr lang="en-US"/>
        </a:p>
      </dgm:t>
    </dgm:pt>
    <dgm:pt modelId="{DA25443D-61AC-43BE-969D-C93B1400DD7D}">
      <dgm:prSet phldrT="[Text]"/>
      <dgm:spPr/>
      <dgm:t>
        <a:bodyPr/>
        <a:lstStyle/>
        <a:p>
          <a:r>
            <a:rPr lang="en-US" dirty="0"/>
            <a:t>Pressure injury</a:t>
          </a:r>
        </a:p>
      </dgm:t>
    </dgm:pt>
    <dgm:pt modelId="{43893E36-5047-4736-B252-F65203C58EFF}" type="parTrans" cxnId="{DB805E40-1C8E-44AC-8159-8CCF66BC5778}">
      <dgm:prSet/>
      <dgm:spPr/>
      <dgm:t>
        <a:bodyPr/>
        <a:lstStyle/>
        <a:p>
          <a:endParaRPr lang="en-US"/>
        </a:p>
      </dgm:t>
    </dgm:pt>
    <dgm:pt modelId="{93EFB37C-7DFB-4824-B526-105AC225BF83}" type="sibTrans" cxnId="{DB805E40-1C8E-44AC-8159-8CCF66BC5778}">
      <dgm:prSet/>
      <dgm:spPr/>
      <dgm:t>
        <a:bodyPr/>
        <a:lstStyle/>
        <a:p>
          <a:endParaRPr lang="en-US"/>
        </a:p>
      </dgm:t>
    </dgm:pt>
    <dgm:pt modelId="{A05366E7-BF01-4EEE-826B-2E8CEC1895CD}">
      <dgm:prSet phldrT="[Text]"/>
      <dgm:spPr/>
      <dgm:t>
        <a:bodyPr/>
        <a:lstStyle/>
        <a:p>
          <a:r>
            <a:rPr lang="en-US"/>
            <a:t>Adverse Outcomes</a:t>
          </a:r>
        </a:p>
      </dgm:t>
    </dgm:pt>
    <dgm:pt modelId="{F7917CCD-84C1-4376-A136-FDD42BA4B488}" type="parTrans" cxnId="{0E274749-5BEF-4499-A64D-930E968EB751}">
      <dgm:prSet/>
      <dgm:spPr/>
      <dgm:t>
        <a:bodyPr/>
        <a:lstStyle/>
        <a:p>
          <a:endParaRPr lang="en-US"/>
        </a:p>
      </dgm:t>
    </dgm:pt>
    <dgm:pt modelId="{162E040A-6747-416A-9371-B9B727207860}" type="sibTrans" cxnId="{0E274749-5BEF-4499-A64D-930E968EB751}">
      <dgm:prSet/>
      <dgm:spPr/>
      <dgm:t>
        <a:bodyPr/>
        <a:lstStyle/>
        <a:p>
          <a:endParaRPr lang="en-US"/>
        </a:p>
      </dgm:t>
    </dgm:pt>
    <dgm:pt modelId="{7724AB27-FBC2-4F6C-BF03-9C7E4A931F7F}">
      <dgm:prSet phldrT="[Text]" custT="1"/>
      <dgm:spPr/>
      <dgm:t>
        <a:bodyPr/>
        <a:lstStyle/>
        <a:p>
          <a:pPr>
            <a:buFont typeface="Arial" panose="020B0604020202020204" pitchFamily="34" charset="0"/>
            <a:buChar char="•"/>
          </a:pPr>
          <a:r>
            <a:rPr lang="en-US" sz="2800"/>
            <a:t>Cost-effective</a:t>
          </a:r>
        </a:p>
      </dgm:t>
    </dgm:pt>
    <dgm:pt modelId="{4E56A260-BA37-4158-BB9B-A7C411D368AD}" type="parTrans" cxnId="{3C332D78-48DA-4962-91FD-6C1276F59526}">
      <dgm:prSet/>
      <dgm:spPr/>
      <dgm:t>
        <a:bodyPr/>
        <a:lstStyle/>
        <a:p>
          <a:endParaRPr lang="en-US"/>
        </a:p>
      </dgm:t>
    </dgm:pt>
    <dgm:pt modelId="{6DB6BFF1-6301-4364-98B1-090BC9A79D0B}" type="sibTrans" cxnId="{3C332D78-48DA-4962-91FD-6C1276F59526}">
      <dgm:prSet/>
      <dgm:spPr/>
      <dgm:t>
        <a:bodyPr/>
        <a:lstStyle/>
        <a:p>
          <a:endParaRPr lang="en-US"/>
        </a:p>
      </dgm:t>
    </dgm:pt>
    <dgm:pt modelId="{0FF39A7E-60B9-4AC4-BF6E-4526FEA57770}" type="pres">
      <dgm:prSet presAssocID="{58A6B6CA-C39C-42D5-87E8-D1A1D999615E}" presName="Name0" presStyleCnt="0">
        <dgm:presLayoutVars>
          <dgm:chMax val="2"/>
          <dgm:dir/>
          <dgm:animOne val="branch"/>
          <dgm:animLvl val="lvl"/>
          <dgm:resizeHandles val="exact"/>
        </dgm:presLayoutVars>
      </dgm:prSet>
      <dgm:spPr/>
      <dgm:t>
        <a:bodyPr/>
        <a:lstStyle/>
        <a:p>
          <a:endParaRPr lang="en-US"/>
        </a:p>
      </dgm:t>
    </dgm:pt>
    <dgm:pt modelId="{8D004CF6-1937-47F4-8CF0-D0C089944C79}" type="pres">
      <dgm:prSet presAssocID="{58A6B6CA-C39C-42D5-87E8-D1A1D999615E}" presName="Background" presStyleLbl="node1" presStyleIdx="0" presStyleCnt="1"/>
      <dgm:spPr/>
    </dgm:pt>
    <dgm:pt modelId="{C1ADD59D-DBE1-454C-A4DB-B35F0E8CBE49}" type="pres">
      <dgm:prSet presAssocID="{58A6B6CA-C39C-42D5-87E8-D1A1D999615E}" presName="Divider" presStyleLbl="callout" presStyleIdx="0" presStyleCnt="1"/>
      <dgm:spPr/>
    </dgm:pt>
    <dgm:pt modelId="{B118EE90-7398-4C4F-9BD8-00C2A5A9963D}" type="pres">
      <dgm:prSet presAssocID="{58A6B6CA-C39C-42D5-87E8-D1A1D999615E}" presName="ChildText1" presStyleLbl="revTx" presStyleIdx="0" presStyleCnt="0">
        <dgm:presLayoutVars>
          <dgm:chMax val="0"/>
          <dgm:chPref val="0"/>
          <dgm:bulletEnabled val="1"/>
        </dgm:presLayoutVars>
      </dgm:prSet>
      <dgm:spPr/>
      <dgm:t>
        <a:bodyPr/>
        <a:lstStyle/>
        <a:p>
          <a:endParaRPr lang="en-US"/>
        </a:p>
      </dgm:t>
    </dgm:pt>
    <dgm:pt modelId="{6B8F3A88-0757-431A-9676-4E1F86877D1E}" type="pres">
      <dgm:prSet presAssocID="{58A6B6CA-C39C-42D5-87E8-D1A1D999615E}" presName="ChildText2" presStyleLbl="revTx" presStyleIdx="0" presStyleCnt="0">
        <dgm:presLayoutVars>
          <dgm:chMax val="0"/>
          <dgm:chPref val="0"/>
          <dgm:bulletEnabled val="1"/>
        </dgm:presLayoutVars>
      </dgm:prSet>
      <dgm:spPr/>
      <dgm:t>
        <a:bodyPr/>
        <a:lstStyle/>
        <a:p>
          <a:endParaRPr lang="en-US"/>
        </a:p>
      </dgm:t>
    </dgm:pt>
    <dgm:pt modelId="{F5DBC496-D9F7-4B99-BB84-A7250F886671}" type="pres">
      <dgm:prSet presAssocID="{58A6B6CA-C39C-42D5-87E8-D1A1D999615E}" presName="ParentText1" presStyleLbl="revTx" presStyleIdx="0" presStyleCnt="0">
        <dgm:presLayoutVars>
          <dgm:chMax val="1"/>
          <dgm:chPref val="1"/>
        </dgm:presLayoutVars>
      </dgm:prSet>
      <dgm:spPr/>
      <dgm:t>
        <a:bodyPr/>
        <a:lstStyle/>
        <a:p>
          <a:endParaRPr lang="en-US"/>
        </a:p>
      </dgm:t>
    </dgm:pt>
    <dgm:pt modelId="{F3AAF809-2BE1-4ABE-8D94-C8FEC90FD608}" type="pres">
      <dgm:prSet presAssocID="{58A6B6CA-C39C-42D5-87E8-D1A1D999615E}" presName="ParentShape1" presStyleLbl="alignImgPlace1" presStyleIdx="0" presStyleCnt="2" custLinFactNeighborX="854" custLinFactNeighborY="243">
        <dgm:presLayoutVars/>
      </dgm:prSet>
      <dgm:spPr/>
      <dgm:t>
        <a:bodyPr/>
        <a:lstStyle/>
        <a:p>
          <a:endParaRPr lang="en-US"/>
        </a:p>
      </dgm:t>
    </dgm:pt>
    <dgm:pt modelId="{8EEDF17B-BAAA-4CA4-9EE0-B6B7CC625B83}" type="pres">
      <dgm:prSet presAssocID="{58A6B6CA-C39C-42D5-87E8-D1A1D999615E}" presName="ParentText2" presStyleLbl="revTx" presStyleIdx="0" presStyleCnt="0">
        <dgm:presLayoutVars>
          <dgm:chMax val="1"/>
          <dgm:chPref val="1"/>
        </dgm:presLayoutVars>
      </dgm:prSet>
      <dgm:spPr/>
      <dgm:t>
        <a:bodyPr/>
        <a:lstStyle/>
        <a:p>
          <a:endParaRPr lang="en-US"/>
        </a:p>
      </dgm:t>
    </dgm:pt>
    <dgm:pt modelId="{E1502DE3-CAEB-4EA6-9691-2226964EF3B3}" type="pres">
      <dgm:prSet presAssocID="{58A6B6CA-C39C-42D5-87E8-D1A1D999615E}" presName="ParentShape2" presStyleLbl="alignImgPlace1" presStyleIdx="1" presStyleCnt="2">
        <dgm:presLayoutVars/>
      </dgm:prSet>
      <dgm:spPr/>
      <dgm:t>
        <a:bodyPr/>
        <a:lstStyle/>
        <a:p>
          <a:endParaRPr lang="en-US"/>
        </a:p>
      </dgm:t>
    </dgm:pt>
  </dgm:ptLst>
  <dgm:cxnLst>
    <dgm:cxn modelId="{A4F714CD-AA50-4A36-9DA1-E6A5115A509D}" type="presOf" srcId="{C5106119-C6FB-4121-94A1-F02E14ABCB33}" destId="{B118EE90-7398-4C4F-9BD8-00C2A5A9963D}" srcOrd="0" destOrd="1" presId="urn:microsoft.com/office/officeart/2009/3/layout/OpposingIdeas"/>
    <dgm:cxn modelId="{20C63D08-8F44-4E72-8B75-DDEFD94F557C}" srcId="{A35E4103-5221-4422-9516-32C24A0AA268}" destId="{81126C96-A3F6-4F96-8937-9E59CE1972F4}" srcOrd="2" destOrd="0" parTransId="{24D7520E-00FD-4553-AA57-888867C61010}" sibTransId="{DFB539CF-01F1-4CC4-9BEE-D786007524CD}"/>
    <dgm:cxn modelId="{3C332D78-48DA-4962-91FD-6C1276F59526}" srcId="{A35E4103-5221-4422-9516-32C24A0AA268}" destId="{7724AB27-FBC2-4F6C-BF03-9C7E4A931F7F}" srcOrd="3" destOrd="0" parTransId="{4E56A260-BA37-4158-BB9B-A7C411D368AD}" sibTransId="{6DB6BFF1-6301-4364-98B1-090BC9A79D0B}"/>
    <dgm:cxn modelId="{72468606-76B0-4A1E-B000-3AC5A7F0F6C0}" type="presOf" srcId="{A35E4103-5221-4422-9516-32C24A0AA268}" destId="{F3AAF809-2BE1-4ABE-8D94-C8FEC90FD608}" srcOrd="1" destOrd="0" presId="urn:microsoft.com/office/officeart/2009/3/layout/OpposingIdeas"/>
    <dgm:cxn modelId="{B9DC719C-F23F-49E9-8ED6-1479CD4E0B90}" type="presOf" srcId="{81126C96-A3F6-4F96-8937-9E59CE1972F4}" destId="{B118EE90-7398-4C4F-9BD8-00C2A5A9963D}" srcOrd="0" destOrd="2" presId="urn:microsoft.com/office/officeart/2009/3/layout/OpposingIdeas"/>
    <dgm:cxn modelId="{0E274749-5BEF-4499-A64D-930E968EB751}" srcId="{D34523A8-6D45-4289-A78B-272D79C988E5}" destId="{A05366E7-BF01-4EEE-826B-2E8CEC1895CD}" srcOrd="3" destOrd="0" parTransId="{F7917CCD-84C1-4376-A136-FDD42BA4B488}" sibTransId="{162E040A-6747-416A-9371-B9B727207860}"/>
    <dgm:cxn modelId="{280888B5-9D3A-42A1-8578-15B1C7A9336E}" type="presOf" srcId="{7724AB27-FBC2-4F6C-BF03-9C7E4A931F7F}" destId="{B118EE90-7398-4C4F-9BD8-00C2A5A9963D}" srcOrd="0" destOrd="3" presId="urn:microsoft.com/office/officeart/2009/3/layout/OpposingIdeas"/>
    <dgm:cxn modelId="{1C2F5BDC-4D86-4D8A-877D-1B2092CA7D60}" type="presOf" srcId="{DA25443D-61AC-43BE-969D-C93B1400DD7D}" destId="{6B8F3A88-0757-431A-9676-4E1F86877D1E}" srcOrd="0" destOrd="2" presId="urn:microsoft.com/office/officeart/2009/3/layout/OpposingIdeas"/>
    <dgm:cxn modelId="{DA572F6C-129A-46AB-9F95-CED5AEB53BA7}" type="presOf" srcId="{A02CE7E2-4389-4471-A71D-68E222087FD9}" destId="{6B8F3A88-0757-431A-9676-4E1F86877D1E}" srcOrd="0" destOrd="0" presId="urn:microsoft.com/office/officeart/2009/3/layout/OpposingIdeas"/>
    <dgm:cxn modelId="{CA2055BC-9527-4826-A0DB-E97372D73A94}" type="presOf" srcId="{D34523A8-6D45-4289-A78B-272D79C988E5}" destId="{8EEDF17B-BAAA-4CA4-9EE0-B6B7CC625B83}" srcOrd="0" destOrd="0" presId="urn:microsoft.com/office/officeart/2009/3/layout/OpposingIdeas"/>
    <dgm:cxn modelId="{C016D748-EF9A-4E84-8ECF-4B3F61931E24}" srcId="{58A6B6CA-C39C-42D5-87E8-D1A1D999615E}" destId="{A35E4103-5221-4422-9516-32C24A0AA268}" srcOrd="0" destOrd="0" parTransId="{A676C133-0CB4-463C-9C29-433CEE427E24}" sibTransId="{525CAC60-C4A9-4FAE-9D65-1380A5B5B366}"/>
    <dgm:cxn modelId="{DB805E40-1C8E-44AC-8159-8CCF66BC5778}" srcId="{D34523A8-6D45-4289-A78B-272D79C988E5}" destId="{DA25443D-61AC-43BE-969D-C93B1400DD7D}" srcOrd="2" destOrd="0" parTransId="{43893E36-5047-4736-B252-F65203C58EFF}" sibTransId="{93EFB37C-7DFB-4824-B526-105AC225BF83}"/>
    <dgm:cxn modelId="{15006DD2-2E25-4825-83F9-4B93F909A8E8}" srcId="{58A6B6CA-C39C-42D5-87E8-D1A1D999615E}" destId="{D34523A8-6D45-4289-A78B-272D79C988E5}" srcOrd="1" destOrd="0" parTransId="{52ACFD62-0817-4CA0-AADC-DF5DB883926D}" sibTransId="{1E48F22F-D50A-4AB2-9E43-B9F01078A42D}"/>
    <dgm:cxn modelId="{B6AD3FB3-AA64-419E-A925-C1A046FB5E76}" type="presOf" srcId="{D34523A8-6D45-4289-A78B-272D79C988E5}" destId="{E1502DE3-CAEB-4EA6-9691-2226964EF3B3}" srcOrd="1" destOrd="0" presId="urn:microsoft.com/office/officeart/2009/3/layout/OpposingIdeas"/>
    <dgm:cxn modelId="{84BDA2D6-EC2C-48EB-81D2-AEFE4F011E7B}" type="presOf" srcId="{A05366E7-BF01-4EEE-826B-2E8CEC1895CD}" destId="{6B8F3A88-0757-431A-9676-4E1F86877D1E}" srcOrd="0" destOrd="3" presId="urn:microsoft.com/office/officeart/2009/3/layout/OpposingIdeas"/>
    <dgm:cxn modelId="{D7F3A273-E380-4B01-B32A-8F3D59003B3E}" srcId="{D34523A8-6D45-4289-A78B-272D79C988E5}" destId="{54D226BF-D5F3-4D6B-8B74-6253FB9A57A4}" srcOrd="1" destOrd="0" parTransId="{F359F963-DA99-4846-AC30-EF03CF65914C}" sibTransId="{E62529C0-1DED-4E67-A7FB-71C14A4227A7}"/>
    <dgm:cxn modelId="{5FF809D4-CC25-4FE3-8610-098889CD7EDE}" srcId="{D34523A8-6D45-4289-A78B-272D79C988E5}" destId="{A02CE7E2-4389-4471-A71D-68E222087FD9}" srcOrd="0" destOrd="0" parTransId="{073E0932-64B5-4188-9C2E-3EB3ABB920CB}" sibTransId="{B9F0D5FB-3C64-48CC-A1DD-4483AB430C79}"/>
    <dgm:cxn modelId="{6D597567-5535-4B81-9D70-8BD7AB67A6E8}" type="presOf" srcId="{54D226BF-D5F3-4D6B-8B74-6253FB9A57A4}" destId="{6B8F3A88-0757-431A-9676-4E1F86877D1E}" srcOrd="0" destOrd="1" presId="urn:microsoft.com/office/officeart/2009/3/layout/OpposingIdeas"/>
    <dgm:cxn modelId="{13A0747E-5645-48FE-92DB-ACF704F55BEA}" srcId="{A35E4103-5221-4422-9516-32C24A0AA268}" destId="{C5106119-C6FB-4121-94A1-F02E14ABCB33}" srcOrd="1" destOrd="0" parTransId="{EFF4059C-7B27-40C2-94F0-77DEA35F42A0}" sibTransId="{8530C6FF-AC63-49E5-A55A-EFB9AF24D002}"/>
    <dgm:cxn modelId="{C12DB658-0820-45ED-9C9F-BAFE3F307239}" srcId="{A35E4103-5221-4422-9516-32C24A0AA268}" destId="{364C40A4-8D19-4A17-B7A2-480FC1828D29}" srcOrd="0" destOrd="0" parTransId="{971340B9-5737-42BE-9D69-BFA504040850}" sibTransId="{2966164F-4924-4B88-9399-03592BE6B938}"/>
    <dgm:cxn modelId="{1B28A1ED-8E5C-46E7-9B7C-788DF9CC5E77}" type="presOf" srcId="{A35E4103-5221-4422-9516-32C24A0AA268}" destId="{F5DBC496-D9F7-4B99-BB84-A7250F886671}" srcOrd="0" destOrd="0" presId="urn:microsoft.com/office/officeart/2009/3/layout/OpposingIdeas"/>
    <dgm:cxn modelId="{C6B562B3-7D87-4760-B819-75ABCFD912BC}" type="presOf" srcId="{58A6B6CA-C39C-42D5-87E8-D1A1D999615E}" destId="{0FF39A7E-60B9-4AC4-BF6E-4526FEA57770}" srcOrd="0" destOrd="0" presId="urn:microsoft.com/office/officeart/2009/3/layout/OpposingIdeas"/>
    <dgm:cxn modelId="{5817C7A0-96BC-4DAE-B4B5-1475D456B0D2}" type="presOf" srcId="{364C40A4-8D19-4A17-B7A2-480FC1828D29}" destId="{B118EE90-7398-4C4F-9BD8-00C2A5A9963D}" srcOrd="0" destOrd="0" presId="urn:microsoft.com/office/officeart/2009/3/layout/OpposingIdeas"/>
    <dgm:cxn modelId="{A4B063D2-8087-464B-9300-D5595776440D}" type="presParOf" srcId="{0FF39A7E-60B9-4AC4-BF6E-4526FEA57770}" destId="{8D004CF6-1937-47F4-8CF0-D0C089944C79}" srcOrd="0" destOrd="0" presId="urn:microsoft.com/office/officeart/2009/3/layout/OpposingIdeas"/>
    <dgm:cxn modelId="{B646DCB5-966C-4930-B0D2-185A3A0F5F2B}" type="presParOf" srcId="{0FF39A7E-60B9-4AC4-BF6E-4526FEA57770}" destId="{C1ADD59D-DBE1-454C-A4DB-B35F0E8CBE49}" srcOrd="1" destOrd="0" presId="urn:microsoft.com/office/officeart/2009/3/layout/OpposingIdeas"/>
    <dgm:cxn modelId="{FB5E122C-9A69-457E-9A87-0D6F11A33310}" type="presParOf" srcId="{0FF39A7E-60B9-4AC4-BF6E-4526FEA57770}" destId="{B118EE90-7398-4C4F-9BD8-00C2A5A9963D}" srcOrd="2" destOrd="0" presId="urn:microsoft.com/office/officeart/2009/3/layout/OpposingIdeas"/>
    <dgm:cxn modelId="{FD4215D1-9ADC-47D0-8A90-1F6B8E18F2E6}" type="presParOf" srcId="{0FF39A7E-60B9-4AC4-BF6E-4526FEA57770}" destId="{6B8F3A88-0757-431A-9676-4E1F86877D1E}" srcOrd="3" destOrd="0" presId="urn:microsoft.com/office/officeart/2009/3/layout/OpposingIdeas"/>
    <dgm:cxn modelId="{915559E0-AAD2-4F89-B283-CF273CE0CF6E}" type="presParOf" srcId="{0FF39A7E-60B9-4AC4-BF6E-4526FEA57770}" destId="{F5DBC496-D9F7-4B99-BB84-A7250F886671}" srcOrd="4" destOrd="0" presId="urn:microsoft.com/office/officeart/2009/3/layout/OpposingIdeas"/>
    <dgm:cxn modelId="{98A100BD-FA60-41F7-A230-712D44CB89FF}" type="presParOf" srcId="{0FF39A7E-60B9-4AC4-BF6E-4526FEA57770}" destId="{F3AAF809-2BE1-4ABE-8D94-C8FEC90FD608}" srcOrd="5" destOrd="0" presId="urn:microsoft.com/office/officeart/2009/3/layout/OpposingIdeas"/>
    <dgm:cxn modelId="{42B0B6F8-F077-476D-985F-7D382E4F1201}" type="presParOf" srcId="{0FF39A7E-60B9-4AC4-BF6E-4526FEA57770}" destId="{8EEDF17B-BAAA-4CA4-9EE0-B6B7CC625B83}" srcOrd="6" destOrd="0" presId="urn:microsoft.com/office/officeart/2009/3/layout/OpposingIdeas"/>
    <dgm:cxn modelId="{6B13258C-FB30-4572-8D31-606C8604F26A}" type="presParOf" srcId="{0FF39A7E-60B9-4AC4-BF6E-4526FEA57770}" destId="{E1502DE3-CAEB-4EA6-9691-2226964EF3B3}"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5722D43-BBAB-432E-9884-C20CFF7E3E06}" type="doc">
      <dgm:prSet loTypeId="urn:microsoft.com/office/officeart/2005/8/layout/hProcess7" loCatId="list" qsTypeId="urn:microsoft.com/office/officeart/2005/8/quickstyle/3d3" qsCatId="3D" csTypeId="urn:microsoft.com/office/officeart/2005/8/colors/colorful5" csCatId="colorful" phldr="1"/>
      <dgm:spPr/>
      <dgm:t>
        <a:bodyPr/>
        <a:lstStyle/>
        <a:p>
          <a:endParaRPr lang="en-US"/>
        </a:p>
      </dgm:t>
    </dgm:pt>
    <dgm:pt modelId="{572FC684-41C3-428D-B803-B714EEF1CADF}">
      <dgm:prSet phldrT="[Text]"/>
      <dgm:spPr/>
      <dgm:t>
        <a:bodyPr/>
        <a:lstStyle/>
        <a:p>
          <a:r>
            <a:rPr lang="en-US" b="1"/>
            <a:t>ANA</a:t>
          </a:r>
        </a:p>
      </dgm:t>
    </dgm:pt>
    <dgm:pt modelId="{4BDBADAA-FFB2-4A86-8123-FB18064BCC56}" type="parTrans" cxnId="{21C2EE48-ED2C-43E6-A5C5-CF88E96E53D6}">
      <dgm:prSet/>
      <dgm:spPr/>
      <dgm:t>
        <a:bodyPr/>
        <a:lstStyle/>
        <a:p>
          <a:endParaRPr lang="en-US"/>
        </a:p>
      </dgm:t>
    </dgm:pt>
    <dgm:pt modelId="{911F3704-D56B-4723-B2FA-1AA1F23E8918}" type="sibTrans" cxnId="{21C2EE48-ED2C-43E6-A5C5-CF88E96E53D6}">
      <dgm:prSet/>
      <dgm:spPr/>
      <dgm:t>
        <a:bodyPr/>
        <a:lstStyle/>
        <a:p>
          <a:endParaRPr lang="en-US"/>
        </a:p>
      </dgm:t>
    </dgm:pt>
    <dgm:pt modelId="{8B2CC3B8-7DA3-4D35-A847-8B31E065AB87}">
      <dgm:prSet phldrT="[Text]" custT="1"/>
      <dgm:spPr/>
      <dgm:t>
        <a:bodyPr/>
        <a:lstStyle/>
        <a:p>
          <a:r>
            <a:rPr lang="en-US" sz="2400"/>
            <a:t>Align staffing practice standards utilizing ANA’s staffing guidelines</a:t>
          </a:r>
        </a:p>
      </dgm:t>
    </dgm:pt>
    <dgm:pt modelId="{AA52A3AD-301F-4BD1-9416-7DB92F87B8B9}" type="parTrans" cxnId="{3D86D244-C5C1-408D-A9F0-ADC70D57F26C}">
      <dgm:prSet/>
      <dgm:spPr/>
      <dgm:t>
        <a:bodyPr/>
        <a:lstStyle/>
        <a:p>
          <a:endParaRPr lang="en-US"/>
        </a:p>
      </dgm:t>
    </dgm:pt>
    <dgm:pt modelId="{458F0493-C499-472C-833B-74FC8C7D0B82}" type="sibTrans" cxnId="{3D86D244-C5C1-408D-A9F0-ADC70D57F26C}">
      <dgm:prSet/>
      <dgm:spPr/>
      <dgm:t>
        <a:bodyPr/>
        <a:lstStyle/>
        <a:p>
          <a:endParaRPr lang="en-US"/>
        </a:p>
      </dgm:t>
    </dgm:pt>
    <dgm:pt modelId="{5DCA5F9C-E013-4C9B-A5F6-5E25D593A363}">
      <dgm:prSet phldrT="[Text]"/>
      <dgm:spPr/>
      <dgm:t>
        <a:bodyPr/>
        <a:lstStyle/>
        <a:p>
          <a:r>
            <a:rPr lang="en-US" b="1"/>
            <a:t>Implement</a:t>
          </a:r>
        </a:p>
      </dgm:t>
    </dgm:pt>
    <dgm:pt modelId="{89A64CF6-8B92-4FCD-83AD-6C4EB787B155}" type="parTrans" cxnId="{55D4A425-B91B-4D96-A4DC-F90B6F08B359}">
      <dgm:prSet/>
      <dgm:spPr/>
      <dgm:t>
        <a:bodyPr/>
        <a:lstStyle/>
        <a:p>
          <a:endParaRPr lang="en-US"/>
        </a:p>
      </dgm:t>
    </dgm:pt>
    <dgm:pt modelId="{2E46AF76-2AEF-4548-B3D1-EA9AE1C57DDD}" type="sibTrans" cxnId="{55D4A425-B91B-4D96-A4DC-F90B6F08B359}">
      <dgm:prSet/>
      <dgm:spPr/>
      <dgm:t>
        <a:bodyPr/>
        <a:lstStyle/>
        <a:p>
          <a:endParaRPr lang="en-US"/>
        </a:p>
      </dgm:t>
    </dgm:pt>
    <dgm:pt modelId="{CD28BB3F-0AA1-4D2F-AC1B-6286714DCDC0}">
      <dgm:prSet phldrT="[Text]" custT="1"/>
      <dgm:spPr/>
      <dgm:t>
        <a:bodyPr/>
        <a:lstStyle/>
        <a:p>
          <a:pPr rtl="0"/>
          <a:r>
            <a:rPr lang="en-US" sz="2400" dirty="0"/>
            <a:t>Implement the chosen acuity scale with frontline staff</a:t>
          </a:r>
        </a:p>
      </dgm:t>
    </dgm:pt>
    <dgm:pt modelId="{196CB8E6-B566-41D8-8125-9FFB4FA65FD0}" type="parTrans" cxnId="{642C5CC0-51BB-49B7-B88D-AABC0766D6DC}">
      <dgm:prSet/>
      <dgm:spPr/>
      <dgm:t>
        <a:bodyPr/>
        <a:lstStyle/>
        <a:p>
          <a:endParaRPr lang="en-US"/>
        </a:p>
      </dgm:t>
    </dgm:pt>
    <dgm:pt modelId="{CE0C0F9F-46FA-4E72-BBE9-B24E4DC887AE}" type="sibTrans" cxnId="{642C5CC0-51BB-49B7-B88D-AABC0766D6DC}">
      <dgm:prSet/>
      <dgm:spPr/>
      <dgm:t>
        <a:bodyPr/>
        <a:lstStyle/>
        <a:p>
          <a:endParaRPr lang="en-US"/>
        </a:p>
      </dgm:t>
    </dgm:pt>
    <dgm:pt modelId="{0A6ED5E0-E29B-4C92-AE71-9DACCE2D8EC4}">
      <dgm:prSet phldrT="[Text]"/>
      <dgm:spPr/>
      <dgm:t>
        <a:bodyPr/>
        <a:lstStyle/>
        <a:p>
          <a:r>
            <a:rPr lang="en-US" b="1"/>
            <a:t>Evaluate</a:t>
          </a:r>
        </a:p>
      </dgm:t>
    </dgm:pt>
    <dgm:pt modelId="{77C1FDF2-76B4-445E-9FD4-7AC65EDB225C}" type="parTrans" cxnId="{8ED8F001-7F72-44DD-9063-911AFB5BD3D0}">
      <dgm:prSet/>
      <dgm:spPr/>
      <dgm:t>
        <a:bodyPr/>
        <a:lstStyle/>
        <a:p>
          <a:endParaRPr lang="en-US"/>
        </a:p>
      </dgm:t>
    </dgm:pt>
    <dgm:pt modelId="{72500258-5016-4B24-9443-C5003E6BA6AB}" type="sibTrans" cxnId="{8ED8F001-7F72-44DD-9063-911AFB5BD3D0}">
      <dgm:prSet/>
      <dgm:spPr/>
      <dgm:t>
        <a:bodyPr/>
        <a:lstStyle/>
        <a:p>
          <a:endParaRPr lang="en-US"/>
        </a:p>
      </dgm:t>
    </dgm:pt>
    <dgm:pt modelId="{9BB893E2-9ADB-4402-9429-827F483A4DCA}">
      <dgm:prSet phldrT="[Text]" custT="1"/>
      <dgm:spPr/>
      <dgm:t>
        <a:bodyPr/>
        <a:lstStyle/>
        <a:p>
          <a:pPr rtl="0"/>
          <a:r>
            <a:rPr lang="en-US" sz="2400" b="0"/>
            <a:t>Key to success </a:t>
          </a:r>
          <a:r>
            <a:rPr lang="en-US" sz="2400" b="0">
              <a:latin typeface="Calibri"/>
            </a:rPr>
            <a:t>is</a:t>
          </a:r>
          <a:r>
            <a:rPr lang="en-US" sz="2400" b="0"/>
            <a:t> encouraging feedback from front-line staff and allowing</a:t>
          </a:r>
          <a:r>
            <a:rPr lang="en-US" sz="2400" b="0">
              <a:latin typeface="Calibri"/>
            </a:rPr>
            <a:t> </a:t>
          </a:r>
          <a:r>
            <a:rPr lang="en-US" sz="2400" b="0"/>
            <a:t>a continuous feedback loop</a:t>
          </a:r>
        </a:p>
      </dgm:t>
    </dgm:pt>
    <dgm:pt modelId="{2B7F2BFC-F6EE-4F81-81EC-53295E9CDCF1}" type="parTrans" cxnId="{71C268BB-3AC1-4FDA-AE20-CED647CA8495}">
      <dgm:prSet/>
      <dgm:spPr/>
      <dgm:t>
        <a:bodyPr/>
        <a:lstStyle/>
        <a:p>
          <a:endParaRPr lang="en-US"/>
        </a:p>
      </dgm:t>
    </dgm:pt>
    <dgm:pt modelId="{69555742-0045-4ACA-BA3C-06C71E4FC33C}" type="sibTrans" cxnId="{71C268BB-3AC1-4FDA-AE20-CED647CA8495}">
      <dgm:prSet/>
      <dgm:spPr/>
      <dgm:t>
        <a:bodyPr/>
        <a:lstStyle/>
        <a:p>
          <a:endParaRPr lang="en-US"/>
        </a:p>
      </dgm:t>
    </dgm:pt>
    <dgm:pt modelId="{921BD4BF-3099-426F-806E-FAD19F91AACA}" type="pres">
      <dgm:prSet presAssocID="{E5722D43-BBAB-432E-9884-C20CFF7E3E06}" presName="Name0" presStyleCnt="0">
        <dgm:presLayoutVars>
          <dgm:dir/>
          <dgm:animLvl val="lvl"/>
          <dgm:resizeHandles val="exact"/>
        </dgm:presLayoutVars>
      </dgm:prSet>
      <dgm:spPr/>
      <dgm:t>
        <a:bodyPr/>
        <a:lstStyle/>
        <a:p>
          <a:endParaRPr lang="en-US"/>
        </a:p>
      </dgm:t>
    </dgm:pt>
    <dgm:pt modelId="{4E070D55-B931-4218-A42D-0ED3D30AF270}" type="pres">
      <dgm:prSet presAssocID="{572FC684-41C3-428D-B803-B714EEF1CADF}" presName="compositeNode" presStyleCnt="0">
        <dgm:presLayoutVars>
          <dgm:bulletEnabled val="1"/>
        </dgm:presLayoutVars>
      </dgm:prSet>
      <dgm:spPr/>
    </dgm:pt>
    <dgm:pt modelId="{BC11CEA4-6F2F-4132-AB32-D3413A74427F}" type="pres">
      <dgm:prSet presAssocID="{572FC684-41C3-428D-B803-B714EEF1CADF}" presName="bgRect" presStyleLbl="node1" presStyleIdx="0" presStyleCnt="3"/>
      <dgm:spPr/>
      <dgm:t>
        <a:bodyPr/>
        <a:lstStyle/>
        <a:p>
          <a:endParaRPr lang="en-US"/>
        </a:p>
      </dgm:t>
    </dgm:pt>
    <dgm:pt modelId="{659BF5F7-A7C1-47A3-B190-44E1A0960D59}" type="pres">
      <dgm:prSet presAssocID="{572FC684-41C3-428D-B803-B714EEF1CADF}" presName="parentNode" presStyleLbl="node1" presStyleIdx="0" presStyleCnt="3">
        <dgm:presLayoutVars>
          <dgm:chMax val="0"/>
          <dgm:bulletEnabled val="1"/>
        </dgm:presLayoutVars>
      </dgm:prSet>
      <dgm:spPr/>
      <dgm:t>
        <a:bodyPr/>
        <a:lstStyle/>
        <a:p>
          <a:endParaRPr lang="en-US"/>
        </a:p>
      </dgm:t>
    </dgm:pt>
    <dgm:pt modelId="{E4C0478D-7137-4386-B1AC-A3D732E87174}" type="pres">
      <dgm:prSet presAssocID="{572FC684-41C3-428D-B803-B714EEF1CADF}" presName="childNode" presStyleLbl="node1" presStyleIdx="0" presStyleCnt="3">
        <dgm:presLayoutVars>
          <dgm:bulletEnabled val="1"/>
        </dgm:presLayoutVars>
      </dgm:prSet>
      <dgm:spPr/>
      <dgm:t>
        <a:bodyPr/>
        <a:lstStyle/>
        <a:p>
          <a:endParaRPr lang="en-US"/>
        </a:p>
      </dgm:t>
    </dgm:pt>
    <dgm:pt modelId="{CF279077-FA30-4995-8BC5-5E55D1982015}" type="pres">
      <dgm:prSet presAssocID="{911F3704-D56B-4723-B2FA-1AA1F23E8918}" presName="hSp" presStyleCnt="0"/>
      <dgm:spPr/>
    </dgm:pt>
    <dgm:pt modelId="{0E8EFF64-4C48-4B29-BE4B-9784856682E0}" type="pres">
      <dgm:prSet presAssocID="{911F3704-D56B-4723-B2FA-1AA1F23E8918}" presName="vProcSp" presStyleCnt="0"/>
      <dgm:spPr/>
    </dgm:pt>
    <dgm:pt modelId="{3D18A79F-657E-4905-89E8-7C174FA0DD4B}" type="pres">
      <dgm:prSet presAssocID="{911F3704-D56B-4723-B2FA-1AA1F23E8918}" presName="vSp1" presStyleCnt="0"/>
      <dgm:spPr/>
    </dgm:pt>
    <dgm:pt modelId="{6B6B4BBD-9DCB-4AE6-9BD2-D8DF592436FA}" type="pres">
      <dgm:prSet presAssocID="{911F3704-D56B-4723-B2FA-1AA1F23E8918}" presName="simulatedConn" presStyleLbl="solidFgAcc1" presStyleIdx="0" presStyleCnt="2"/>
      <dgm:spPr/>
    </dgm:pt>
    <dgm:pt modelId="{970B8444-D8AB-44FB-98BB-B5228CD6514C}" type="pres">
      <dgm:prSet presAssocID="{911F3704-D56B-4723-B2FA-1AA1F23E8918}" presName="vSp2" presStyleCnt="0"/>
      <dgm:spPr/>
    </dgm:pt>
    <dgm:pt modelId="{29E2375F-726E-4844-BF24-0A1EFF5C6832}" type="pres">
      <dgm:prSet presAssocID="{911F3704-D56B-4723-B2FA-1AA1F23E8918}" presName="sibTrans" presStyleCnt="0"/>
      <dgm:spPr/>
    </dgm:pt>
    <dgm:pt modelId="{3AC29143-1701-4830-B9E5-A31A84412D60}" type="pres">
      <dgm:prSet presAssocID="{5DCA5F9C-E013-4C9B-A5F6-5E25D593A363}" presName="compositeNode" presStyleCnt="0">
        <dgm:presLayoutVars>
          <dgm:bulletEnabled val="1"/>
        </dgm:presLayoutVars>
      </dgm:prSet>
      <dgm:spPr/>
    </dgm:pt>
    <dgm:pt modelId="{C0401CC1-5C53-402D-BFE5-505CF00FA435}" type="pres">
      <dgm:prSet presAssocID="{5DCA5F9C-E013-4C9B-A5F6-5E25D593A363}" presName="bgRect" presStyleLbl="node1" presStyleIdx="1" presStyleCnt="3"/>
      <dgm:spPr/>
      <dgm:t>
        <a:bodyPr/>
        <a:lstStyle/>
        <a:p>
          <a:endParaRPr lang="en-US"/>
        </a:p>
      </dgm:t>
    </dgm:pt>
    <dgm:pt modelId="{8854E94D-6334-440F-96A2-4BB4BC914A47}" type="pres">
      <dgm:prSet presAssocID="{5DCA5F9C-E013-4C9B-A5F6-5E25D593A363}" presName="parentNode" presStyleLbl="node1" presStyleIdx="1" presStyleCnt="3">
        <dgm:presLayoutVars>
          <dgm:chMax val="0"/>
          <dgm:bulletEnabled val="1"/>
        </dgm:presLayoutVars>
      </dgm:prSet>
      <dgm:spPr/>
      <dgm:t>
        <a:bodyPr/>
        <a:lstStyle/>
        <a:p>
          <a:endParaRPr lang="en-US"/>
        </a:p>
      </dgm:t>
    </dgm:pt>
    <dgm:pt modelId="{5C2821D9-7085-4B50-9BD6-1DE8C46D864D}" type="pres">
      <dgm:prSet presAssocID="{5DCA5F9C-E013-4C9B-A5F6-5E25D593A363}" presName="childNode" presStyleLbl="node1" presStyleIdx="1" presStyleCnt="3">
        <dgm:presLayoutVars>
          <dgm:bulletEnabled val="1"/>
        </dgm:presLayoutVars>
      </dgm:prSet>
      <dgm:spPr/>
      <dgm:t>
        <a:bodyPr/>
        <a:lstStyle/>
        <a:p>
          <a:endParaRPr lang="en-US"/>
        </a:p>
      </dgm:t>
    </dgm:pt>
    <dgm:pt modelId="{C13AF9E0-B385-40EC-95CB-2A82E1A88801}" type="pres">
      <dgm:prSet presAssocID="{2E46AF76-2AEF-4548-B3D1-EA9AE1C57DDD}" presName="hSp" presStyleCnt="0"/>
      <dgm:spPr/>
    </dgm:pt>
    <dgm:pt modelId="{4DA80DE4-434A-4F09-9802-8788560115B6}" type="pres">
      <dgm:prSet presAssocID="{2E46AF76-2AEF-4548-B3D1-EA9AE1C57DDD}" presName="vProcSp" presStyleCnt="0"/>
      <dgm:spPr/>
    </dgm:pt>
    <dgm:pt modelId="{A80D0EA8-02B3-4A99-A4AC-E71C83C9B41A}" type="pres">
      <dgm:prSet presAssocID="{2E46AF76-2AEF-4548-B3D1-EA9AE1C57DDD}" presName="vSp1" presStyleCnt="0"/>
      <dgm:spPr/>
    </dgm:pt>
    <dgm:pt modelId="{5B319E94-EB5D-49D0-8DAE-213927FE1372}" type="pres">
      <dgm:prSet presAssocID="{2E46AF76-2AEF-4548-B3D1-EA9AE1C57DDD}" presName="simulatedConn" presStyleLbl="solidFgAcc1" presStyleIdx="1" presStyleCnt="2"/>
      <dgm:spPr/>
    </dgm:pt>
    <dgm:pt modelId="{B5202B93-4686-474E-81EB-6A9AE4F72134}" type="pres">
      <dgm:prSet presAssocID="{2E46AF76-2AEF-4548-B3D1-EA9AE1C57DDD}" presName="vSp2" presStyleCnt="0"/>
      <dgm:spPr/>
    </dgm:pt>
    <dgm:pt modelId="{0BB389C2-FE50-48D4-B204-05A54D30A2CC}" type="pres">
      <dgm:prSet presAssocID="{2E46AF76-2AEF-4548-B3D1-EA9AE1C57DDD}" presName="sibTrans" presStyleCnt="0"/>
      <dgm:spPr/>
    </dgm:pt>
    <dgm:pt modelId="{62E31C32-5F1F-4234-8760-CE868F061395}" type="pres">
      <dgm:prSet presAssocID="{0A6ED5E0-E29B-4C92-AE71-9DACCE2D8EC4}" presName="compositeNode" presStyleCnt="0">
        <dgm:presLayoutVars>
          <dgm:bulletEnabled val="1"/>
        </dgm:presLayoutVars>
      </dgm:prSet>
      <dgm:spPr/>
    </dgm:pt>
    <dgm:pt modelId="{27D30D51-1685-4F8A-8B96-34E852B3DA6D}" type="pres">
      <dgm:prSet presAssocID="{0A6ED5E0-E29B-4C92-AE71-9DACCE2D8EC4}" presName="bgRect" presStyleLbl="node1" presStyleIdx="2" presStyleCnt="3" custLinFactNeighborX="23" custLinFactNeighborY="-418"/>
      <dgm:spPr/>
      <dgm:t>
        <a:bodyPr/>
        <a:lstStyle/>
        <a:p>
          <a:endParaRPr lang="en-US"/>
        </a:p>
      </dgm:t>
    </dgm:pt>
    <dgm:pt modelId="{6807B1F0-AD17-4426-B06A-B465FCFCBB7F}" type="pres">
      <dgm:prSet presAssocID="{0A6ED5E0-E29B-4C92-AE71-9DACCE2D8EC4}" presName="parentNode" presStyleLbl="node1" presStyleIdx="2" presStyleCnt="3">
        <dgm:presLayoutVars>
          <dgm:chMax val="0"/>
          <dgm:bulletEnabled val="1"/>
        </dgm:presLayoutVars>
      </dgm:prSet>
      <dgm:spPr/>
      <dgm:t>
        <a:bodyPr/>
        <a:lstStyle/>
        <a:p>
          <a:endParaRPr lang="en-US"/>
        </a:p>
      </dgm:t>
    </dgm:pt>
    <dgm:pt modelId="{851F983D-4AC5-41A2-8BEE-231C7BE44483}" type="pres">
      <dgm:prSet presAssocID="{0A6ED5E0-E29B-4C92-AE71-9DACCE2D8EC4}" presName="childNode" presStyleLbl="node1" presStyleIdx="2" presStyleCnt="3">
        <dgm:presLayoutVars>
          <dgm:bulletEnabled val="1"/>
        </dgm:presLayoutVars>
      </dgm:prSet>
      <dgm:spPr/>
      <dgm:t>
        <a:bodyPr/>
        <a:lstStyle/>
        <a:p>
          <a:endParaRPr lang="en-US"/>
        </a:p>
      </dgm:t>
    </dgm:pt>
  </dgm:ptLst>
  <dgm:cxnLst>
    <dgm:cxn modelId="{55D4A425-B91B-4D96-A4DC-F90B6F08B359}" srcId="{E5722D43-BBAB-432E-9884-C20CFF7E3E06}" destId="{5DCA5F9C-E013-4C9B-A5F6-5E25D593A363}" srcOrd="1" destOrd="0" parTransId="{89A64CF6-8B92-4FCD-83AD-6C4EB787B155}" sibTransId="{2E46AF76-2AEF-4548-B3D1-EA9AE1C57DDD}"/>
    <dgm:cxn modelId="{C882741D-772E-42E3-BC8C-F8F63041F82D}" type="presOf" srcId="{0A6ED5E0-E29B-4C92-AE71-9DACCE2D8EC4}" destId="{6807B1F0-AD17-4426-B06A-B465FCFCBB7F}" srcOrd="1" destOrd="0" presId="urn:microsoft.com/office/officeart/2005/8/layout/hProcess7"/>
    <dgm:cxn modelId="{1A098444-1E45-4A77-BB55-54CE7DE3C6A4}" type="presOf" srcId="{0A6ED5E0-E29B-4C92-AE71-9DACCE2D8EC4}" destId="{27D30D51-1685-4F8A-8B96-34E852B3DA6D}" srcOrd="0" destOrd="0" presId="urn:microsoft.com/office/officeart/2005/8/layout/hProcess7"/>
    <dgm:cxn modelId="{60581EEE-1E7C-4B10-AE61-CF08A57E0D9E}" type="presOf" srcId="{9BB893E2-9ADB-4402-9429-827F483A4DCA}" destId="{851F983D-4AC5-41A2-8BEE-231C7BE44483}" srcOrd="0" destOrd="0" presId="urn:microsoft.com/office/officeart/2005/8/layout/hProcess7"/>
    <dgm:cxn modelId="{4CB4BECB-337D-4EE1-8B6D-6AC8D02C047E}" type="presOf" srcId="{8B2CC3B8-7DA3-4D35-A847-8B31E065AB87}" destId="{E4C0478D-7137-4386-B1AC-A3D732E87174}" srcOrd="0" destOrd="0" presId="urn:microsoft.com/office/officeart/2005/8/layout/hProcess7"/>
    <dgm:cxn modelId="{21C2EE48-ED2C-43E6-A5C5-CF88E96E53D6}" srcId="{E5722D43-BBAB-432E-9884-C20CFF7E3E06}" destId="{572FC684-41C3-428D-B803-B714EEF1CADF}" srcOrd="0" destOrd="0" parTransId="{4BDBADAA-FFB2-4A86-8123-FB18064BCC56}" sibTransId="{911F3704-D56B-4723-B2FA-1AA1F23E8918}"/>
    <dgm:cxn modelId="{71C268BB-3AC1-4FDA-AE20-CED647CA8495}" srcId="{0A6ED5E0-E29B-4C92-AE71-9DACCE2D8EC4}" destId="{9BB893E2-9ADB-4402-9429-827F483A4DCA}" srcOrd="0" destOrd="0" parTransId="{2B7F2BFC-F6EE-4F81-81EC-53295E9CDCF1}" sibTransId="{69555742-0045-4ACA-BA3C-06C71E4FC33C}"/>
    <dgm:cxn modelId="{8ED8F001-7F72-44DD-9063-911AFB5BD3D0}" srcId="{E5722D43-BBAB-432E-9884-C20CFF7E3E06}" destId="{0A6ED5E0-E29B-4C92-AE71-9DACCE2D8EC4}" srcOrd="2" destOrd="0" parTransId="{77C1FDF2-76B4-445E-9FD4-7AC65EDB225C}" sibTransId="{72500258-5016-4B24-9443-C5003E6BA6AB}"/>
    <dgm:cxn modelId="{3853703F-AC64-4BC3-8D18-FF5ED89AA2CF}" type="presOf" srcId="{572FC684-41C3-428D-B803-B714EEF1CADF}" destId="{BC11CEA4-6F2F-4132-AB32-D3413A74427F}" srcOrd="0" destOrd="0" presId="urn:microsoft.com/office/officeart/2005/8/layout/hProcess7"/>
    <dgm:cxn modelId="{6D6FE93A-F4CD-41F9-BE39-BF7D8B0905CA}" type="presOf" srcId="{CD28BB3F-0AA1-4D2F-AC1B-6286714DCDC0}" destId="{5C2821D9-7085-4B50-9BD6-1DE8C46D864D}" srcOrd="0" destOrd="0" presId="urn:microsoft.com/office/officeart/2005/8/layout/hProcess7"/>
    <dgm:cxn modelId="{1B6D17C3-F6CD-4521-8504-3BB926377760}" type="presOf" srcId="{5DCA5F9C-E013-4C9B-A5F6-5E25D593A363}" destId="{8854E94D-6334-440F-96A2-4BB4BC914A47}" srcOrd="1" destOrd="0" presId="urn:microsoft.com/office/officeart/2005/8/layout/hProcess7"/>
    <dgm:cxn modelId="{642C5CC0-51BB-49B7-B88D-AABC0766D6DC}" srcId="{5DCA5F9C-E013-4C9B-A5F6-5E25D593A363}" destId="{CD28BB3F-0AA1-4D2F-AC1B-6286714DCDC0}" srcOrd="0" destOrd="0" parTransId="{196CB8E6-B566-41D8-8125-9FFB4FA65FD0}" sibTransId="{CE0C0F9F-46FA-4E72-BBE9-B24E4DC887AE}"/>
    <dgm:cxn modelId="{109AEE98-9E41-4E80-A4D7-C576FD1C5884}" type="presOf" srcId="{E5722D43-BBAB-432E-9884-C20CFF7E3E06}" destId="{921BD4BF-3099-426F-806E-FAD19F91AACA}" srcOrd="0" destOrd="0" presId="urn:microsoft.com/office/officeart/2005/8/layout/hProcess7"/>
    <dgm:cxn modelId="{02EDD4AD-BB8E-4014-84DD-392B5747D4F2}" type="presOf" srcId="{5DCA5F9C-E013-4C9B-A5F6-5E25D593A363}" destId="{C0401CC1-5C53-402D-BFE5-505CF00FA435}" srcOrd="0" destOrd="0" presId="urn:microsoft.com/office/officeart/2005/8/layout/hProcess7"/>
    <dgm:cxn modelId="{06109514-DBA9-4AB9-AED4-4EF9C58B1600}" type="presOf" srcId="{572FC684-41C3-428D-B803-B714EEF1CADF}" destId="{659BF5F7-A7C1-47A3-B190-44E1A0960D59}" srcOrd="1" destOrd="0" presId="urn:microsoft.com/office/officeart/2005/8/layout/hProcess7"/>
    <dgm:cxn modelId="{3D86D244-C5C1-408D-A9F0-ADC70D57F26C}" srcId="{572FC684-41C3-428D-B803-B714EEF1CADF}" destId="{8B2CC3B8-7DA3-4D35-A847-8B31E065AB87}" srcOrd="0" destOrd="0" parTransId="{AA52A3AD-301F-4BD1-9416-7DB92F87B8B9}" sibTransId="{458F0493-C499-472C-833B-74FC8C7D0B82}"/>
    <dgm:cxn modelId="{D74CE079-708F-4573-87DF-D95C118ABB09}" type="presParOf" srcId="{921BD4BF-3099-426F-806E-FAD19F91AACA}" destId="{4E070D55-B931-4218-A42D-0ED3D30AF270}" srcOrd="0" destOrd="0" presId="urn:microsoft.com/office/officeart/2005/8/layout/hProcess7"/>
    <dgm:cxn modelId="{6EB93E0A-EA76-4D6C-B0A8-80B9C99DBBFB}" type="presParOf" srcId="{4E070D55-B931-4218-A42D-0ED3D30AF270}" destId="{BC11CEA4-6F2F-4132-AB32-D3413A74427F}" srcOrd="0" destOrd="0" presId="urn:microsoft.com/office/officeart/2005/8/layout/hProcess7"/>
    <dgm:cxn modelId="{619B9165-B19F-4552-BBB0-CC144C4230D7}" type="presParOf" srcId="{4E070D55-B931-4218-A42D-0ED3D30AF270}" destId="{659BF5F7-A7C1-47A3-B190-44E1A0960D59}" srcOrd="1" destOrd="0" presId="urn:microsoft.com/office/officeart/2005/8/layout/hProcess7"/>
    <dgm:cxn modelId="{6659A613-3F4E-476A-99EE-BC6B8B6596CB}" type="presParOf" srcId="{4E070D55-B931-4218-A42D-0ED3D30AF270}" destId="{E4C0478D-7137-4386-B1AC-A3D732E87174}" srcOrd="2" destOrd="0" presId="urn:microsoft.com/office/officeart/2005/8/layout/hProcess7"/>
    <dgm:cxn modelId="{5D8AAB26-4E4C-4D9C-B300-CA0538CDB1D4}" type="presParOf" srcId="{921BD4BF-3099-426F-806E-FAD19F91AACA}" destId="{CF279077-FA30-4995-8BC5-5E55D1982015}" srcOrd="1" destOrd="0" presId="urn:microsoft.com/office/officeart/2005/8/layout/hProcess7"/>
    <dgm:cxn modelId="{49C6235C-B212-4C24-88E3-F8A963F30D4B}" type="presParOf" srcId="{921BD4BF-3099-426F-806E-FAD19F91AACA}" destId="{0E8EFF64-4C48-4B29-BE4B-9784856682E0}" srcOrd="2" destOrd="0" presId="urn:microsoft.com/office/officeart/2005/8/layout/hProcess7"/>
    <dgm:cxn modelId="{70F97ECF-A9B9-4C70-9007-F83581A05FA4}" type="presParOf" srcId="{0E8EFF64-4C48-4B29-BE4B-9784856682E0}" destId="{3D18A79F-657E-4905-89E8-7C174FA0DD4B}" srcOrd="0" destOrd="0" presId="urn:microsoft.com/office/officeart/2005/8/layout/hProcess7"/>
    <dgm:cxn modelId="{020F8D00-8D63-4163-AB5B-FB1111669D7E}" type="presParOf" srcId="{0E8EFF64-4C48-4B29-BE4B-9784856682E0}" destId="{6B6B4BBD-9DCB-4AE6-9BD2-D8DF592436FA}" srcOrd="1" destOrd="0" presId="urn:microsoft.com/office/officeart/2005/8/layout/hProcess7"/>
    <dgm:cxn modelId="{255B3FA4-8928-4E85-87FB-73035834B63E}" type="presParOf" srcId="{0E8EFF64-4C48-4B29-BE4B-9784856682E0}" destId="{970B8444-D8AB-44FB-98BB-B5228CD6514C}" srcOrd="2" destOrd="0" presId="urn:microsoft.com/office/officeart/2005/8/layout/hProcess7"/>
    <dgm:cxn modelId="{1C40D053-388F-48C6-90E5-81F0332DBDE9}" type="presParOf" srcId="{921BD4BF-3099-426F-806E-FAD19F91AACA}" destId="{29E2375F-726E-4844-BF24-0A1EFF5C6832}" srcOrd="3" destOrd="0" presId="urn:microsoft.com/office/officeart/2005/8/layout/hProcess7"/>
    <dgm:cxn modelId="{BFDF30DF-6E97-4568-9581-C78A39F72F14}" type="presParOf" srcId="{921BD4BF-3099-426F-806E-FAD19F91AACA}" destId="{3AC29143-1701-4830-B9E5-A31A84412D60}" srcOrd="4" destOrd="0" presId="urn:microsoft.com/office/officeart/2005/8/layout/hProcess7"/>
    <dgm:cxn modelId="{E0A2B48E-313B-447C-B9AB-48B7E3A7CA03}" type="presParOf" srcId="{3AC29143-1701-4830-B9E5-A31A84412D60}" destId="{C0401CC1-5C53-402D-BFE5-505CF00FA435}" srcOrd="0" destOrd="0" presId="urn:microsoft.com/office/officeart/2005/8/layout/hProcess7"/>
    <dgm:cxn modelId="{D6922AC0-9675-4E71-BEB0-DC95B3FEBED4}" type="presParOf" srcId="{3AC29143-1701-4830-B9E5-A31A84412D60}" destId="{8854E94D-6334-440F-96A2-4BB4BC914A47}" srcOrd="1" destOrd="0" presId="urn:microsoft.com/office/officeart/2005/8/layout/hProcess7"/>
    <dgm:cxn modelId="{8E295193-38A8-4DEA-BCAB-D3A40976AA22}" type="presParOf" srcId="{3AC29143-1701-4830-B9E5-A31A84412D60}" destId="{5C2821D9-7085-4B50-9BD6-1DE8C46D864D}" srcOrd="2" destOrd="0" presId="urn:microsoft.com/office/officeart/2005/8/layout/hProcess7"/>
    <dgm:cxn modelId="{D74243A2-B0FC-46F0-8795-E1FB38132D3F}" type="presParOf" srcId="{921BD4BF-3099-426F-806E-FAD19F91AACA}" destId="{C13AF9E0-B385-40EC-95CB-2A82E1A88801}" srcOrd="5" destOrd="0" presId="urn:microsoft.com/office/officeart/2005/8/layout/hProcess7"/>
    <dgm:cxn modelId="{7145764C-2117-4A32-9D7E-D285E15DE33F}" type="presParOf" srcId="{921BD4BF-3099-426F-806E-FAD19F91AACA}" destId="{4DA80DE4-434A-4F09-9802-8788560115B6}" srcOrd="6" destOrd="0" presId="urn:microsoft.com/office/officeart/2005/8/layout/hProcess7"/>
    <dgm:cxn modelId="{0DB7F174-B790-4523-B7AC-B272424C3797}" type="presParOf" srcId="{4DA80DE4-434A-4F09-9802-8788560115B6}" destId="{A80D0EA8-02B3-4A99-A4AC-E71C83C9B41A}" srcOrd="0" destOrd="0" presId="urn:microsoft.com/office/officeart/2005/8/layout/hProcess7"/>
    <dgm:cxn modelId="{A7024128-0FE5-4C85-960B-3D99914305EF}" type="presParOf" srcId="{4DA80DE4-434A-4F09-9802-8788560115B6}" destId="{5B319E94-EB5D-49D0-8DAE-213927FE1372}" srcOrd="1" destOrd="0" presId="urn:microsoft.com/office/officeart/2005/8/layout/hProcess7"/>
    <dgm:cxn modelId="{E9104BA4-09B8-43EA-AADF-5E814111055C}" type="presParOf" srcId="{4DA80DE4-434A-4F09-9802-8788560115B6}" destId="{B5202B93-4686-474E-81EB-6A9AE4F72134}" srcOrd="2" destOrd="0" presId="urn:microsoft.com/office/officeart/2005/8/layout/hProcess7"/>
    <dgm:cxn modelId="{C2835058-1266-4538-AF0F-01F49929625F}" type="presParOf" srcId="{921BD4BF-3099-426F-806E-FAD19F91AACA}" destId="{0BB389C2-FE50-48D4-B204-05A54D30A2CC}" srcOrd="7" destOrd="0" presId="urn:microsoft.com/office/officeart/2005/8/layout/hProcess7"/>
    <dgm:cxn modelId="{F90079B0-A78F-4C86-9ED3-29D9C17625AA}" type="presParOf" srcId="{921BD4BF-3099-426F-806E-FAD19F91AACA}" destId="{62E31C32-5F1F-4234-8760-CE868F061395}" srcOrd="8" destOrd="0" presId="urn:microsoft.com/office/officeart/2005/8/layout/hProcess7"/>
    <dgm:cxn modelId="{AAD54F33-81BA-42A4-BBCA-E3E500DE3412}" type="presParOf" srcId="{62E31C32-5F1F-4234-8760-CE868F061395}" destId="{27D30D51-1685-4F8A-8B96-34E852B3DA6D}" srcOrd="0" destOrd="0" presId="urn:microsoft.com/office/officeart/2005/8/layout/hProcess7"/>
    <dgm:cxn modelId="{378600C2-9894-439D-B493-A188680E8FA6}" type="presParOf" srcId="{62E31C32-5F1F-4234-8760-CE868F061395}" destId="{6807B1F0-AD17-4426-B06A-B465FCFCBB7F}" srcOrd="1" destOrd="0" presId="urn:microsoft.com/office/officeart/2005/8/layout/hProcess7"/>
    <dgm:cxn modelId="{9CE520A8-0673-438E-82A0-EA62BA7BA5AC}" type="presParOf" srcId="{62E31C32-5F1F-4234-8760-CE868F061395}" destId="{851F983D-4AC5-41A2-8BEE-231C7BE4448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7A7A84-8204-4438-A278-32AE1329CCD5}" type="doc">
      <dgm:prSet loTypeId="urn:microsoft.com/office/officeart/2011/layout/InterconnectedBlockProcess" loCatId="process" qsTypeId="urn:microsoft.com/office/officeart/2005/8/quickstyle/simple5" qsCatId="simple" csTypeId="urn:microsoft.com/office/officeart/2005/8/colors/colorful5" csCatId="colorful" phldr="1"/>
      <dgm:spPr/>
    </dgm:pt>
    <dgm:pt modelId="{4CC8BD02-6D22-4E2E-8BEA-105650181A62}">
      <dgm:prSet phldrT="[Text]" custT="1"/>
      <dgm:spPr/>
      <dgm:t>
        <a:bodyPr/>
        <a:lstStyle/>
        <a:p>
          <a:r>
            <a:rPr lang="en-US" sz="1200" dirty="0">
              <a:solidFill>
                <a:schemeClr val="bg1"/>
              </a:solidFill>
            </a:rPr>
            <a:t>April 6</a:t>
          </a:r>
          <a:r>
            <a:rPr lang="en-US" sz="1200" baseline="30000" dirty="0">
              <a:solidFill>
                <a:schemeClr val="bg1"/>
              </a:solidFill>
            </a:rPr>
            <a:t>th</a:t>
          </a:r>
          <a:endParaRPr lang="en-US" sz="1200" dirty="0">
            <a:solidFill>
              <a:schemeClr val="bg1"/>
            </a:solidFill>
          </a:endParaRPr>
        </a:p>
      </dgm:t>
    </dgm:pt>
    <dgm:pt modelId="{1813E650-2259-4251-BEB5-0B05A0DB9715}" type="parTrans" cxnId="{890E43E3-31B1-4CA9-8F83-DDE1D92B2F24}">
      <dgm:prSet/>
      <dgm:spPr/>
      <dgm:t>
        <a:bodyPr/>
        <a:lstStyle/>
        <a:p>
          <a:endParaRPr lang="en-US"/>
        </a:p>
      </dgm:t>
    </dgm:pt>
    <dgm:pt modelId="{357F63F8-3F48-40AA-8CC4-6F50F243F796}" type="sibTrans" cxnId="{890E43E3-31B1-4CA9-8F83-DDE1D92B2F24}">
      <dgm:prSet/>
      <dgm:spPr/>
      <dgm:t>
        <a:bodyPr/>
        <a:lstStyle/>
        <a:p>
          <a:endParaRPr lang="en-US"/>
        </a:p>
      </dgm:t>
    </dgm:pt>
    <dgm:pt modelId="{23F1D9C3-C1E3-4CD7-ABE6-29A30B7D4D13}">
      <dgm:prSet phldrT="[Text]"/>
      <dgm:spPr/>
      <dgm:t>
        <a:bodyPr/>
        <a:lstStyle/>
        <a:p>
          <a:r>
            <a:rPr lang="en-US" dirty="0">
              <a:solidFill>
                <a:schemeClr val="bg1"/>
              </a:solidFill>
            </a:rPr>
            <a:t>May 3</a:t>
          </a:r>
          <a:r>
            <a:rPr lang="en-US" baseline="30000" dirty="0">
              <a:solidFill>
                <a:schemeClr val="bg1"/>
              </a:solidFill>
            </a:rPr>
            <a:t>rd</a:t>
          </a:r>
          <a:r>
            <a:rPr lang="en-US" dirty="0"/>
            <a:t>	</a:t>
          </a:r>
        </a:p>
      </dgm:t>
    </dgm:pt>
    <dgm:pt modelId="{D774BA71-B4FF-4A18-9363-44309CF1FF6C}" type="parTrans" cxnId="{DD64D318-CAE0-427B-81B8-B3FB875D47FD}">
      <dgm:prSet/>
      <dgm:spPr/>
      <dgm:t>
        <a:bodyPr/>
        <a:lstStyle/>
        <a:p>
          <a:endParaRPr lang="en-US"/>
        </a:p>
      </dgm:t>
    </dgm:pt>
    <dgm:pt modelId="{FDB660E7-6E16-4545-B266-0A7B4F393FB2}" type="sibTrans" cxnId="{DD64D318-CAE0-427B-81B8-B3FB875D47FD}">
      <dgm:prSet/>
      <dgm:spPr/>
      <dgm:t>
        <a:bodyPr/>
        <a:lstStyle/>
        <a:p>
          <a:endParaRPr lang="en-US"/>
        </a:p>
      </dgm:t>
    </dgm:pt>
    <dgm:pt modelId="{0BA4F5BA-491C-41ED-9A13-881107408F8F}">
      <dgm:prSet phldrT="[Text]"/>
      <dgm:spPr/>
      <dgm:t>
        <a:bodyPr/>
        <a:lstStyle/>
        <a:p>
          <a:pPr algn="ctr"/>
          <a:endParaRPr lang="en-US" dirty="0"/>
        </a:p>
        <a:p>
          <a:pPr algn="ctr"/>
          <a:r>
            <a:rPr lang="en-US" dirty="0">
              <a:solidFill>
                <a:schemeClr val="bg1"/>
              </a:solidFill>
            </a:rPr>
            <a:t>May 26</a:t>
          </a:r>
          <a:r>
            <a:rPr lang="en-US" baseline="30000" dirty="0">
              <a:solidFill>
                <a:schemeClr val="bg1"/>
              </a:solidFill>
            </a:rPr>
            <a:t>th</a:t>
          </a:r>
          <a:endParaRPr lang="en-US" dirty="0">
            <a:solidFill>
              <a:schemeClr val="bg1"/>
            </a:solidFill>
          </a:endParaRPr>
        </a:p>
        <a:p>
          <a:pPr algn="ctr"/>
          <a:r>
            <a:rPr lang="en-US" dirty="0"/>
            <a:t> 	</a:t>
          </a:r>
        </a:p>
      </dgm:t>
    </dgm:pt>
    <dgm:pt modelId="{B0562BD8-C0EC-45E9-B5C2-07D9575A6087}" type="parTrans" cxnId="{AF675F33-A6AE-41B2-9F7E-0E981434B646}">
      <dgm:prSet/>
      <dgm:spPr/>
      <dgm:t>
        <a:bodyPr/>
        <a:lstStyle/>
        <a:p>
          <a:endParaRPr lang="en-US"/>
        </a:p>
      </dgm:t>
    </dgm:pt>
    <dgm:pt modelId="{3C271F57-FFBE-4D8A-8988-04A971B2C92D}" type="sibTrans" cxnId="{AF675F33-A6AE-41B2-9F7E-0E981434B646}">
      <dgm:prSet/>
      <dgm:spPr/>
      <dgm:t>
        <a:bodyPr/>
        <a:lstStyle/>
        <a:p>
          <a:endParaRPr lang="en-US"/>
        </a:p>
      </dgm:t>
    </dgm:pt>
    <dgm:pt modelId="{235134FD-9C79-4A23-872D-8D9ED9BB4FAA}">
      <dgm:prSet/>
      <dgm:spPr/>
      <dgm:t>
        <a:bodyPr/>
        <a:lstStyle/>
        <a:p>
          <a:r>
            <a:rPr lang="en-US" dirty="0">
              <a:solidFill>
                <a:schemeClr val="bg1"/>
              </a:solidFill>
            </a:rPr>
            <a:t>June 1</a:t>
          </a:r>
          <a:r>
            <a:rPr lang="en-US" baseline="30000" dirty="0">
              <a:solidFill>
                <a:schemeClr val="bg1"/>
              </a:solidFill>
            </a:rPr>
            <a:t>st</a:t>
          </a:r>
          <a:r>
            <a:rPr lang="en-US" dirty="0">
              <a:solidFill>
                <a:schemeClr val="bg1"/>
              </a:solidFill>
            </a:rPr>
            <a:t> </a:t>
          </a:r>
        </a:p>
      </dgm:t>
    </dgm:pt>
    <dgm:pt modelId="{9DBED5C8-1097-415F-B9C7-75A522F0EC5F}" type="parTrans" cxnId="{C218204F-A227-42AB-BC01-F143EEC46265}">
      <dgm:prSet/>
      <dgm:spPr/>
      <dgm:t>
        <a:bodyPr/>
        <a:lstStyle/>
        <a:p>
          <a:endParaRPr lang="en-US"/>
        </a:p>
      </dgm:t>
    </dgm:pt>
    <dgm:pt modelId="{A4A889B2-515D-42D3-BBBF-45FCB477C56A}" type="sibTrans" cxnId="{C218204F-A227-42AB-BC01-F143EEC46265}">
      <dgm:prSet/>
      <dgm:spPr/>
      <dgm:t>
        <a:bodyPr/>
        <a:lstStyle/>
        <a:p>
          <a:endParaRPr lang="en-US"/>
        </a:p>
      </dgm:t>
    </dgm:pt>
    <dgm:pt modelId="{1D808DB9-340F-45CC-AAAC-5C7F246E8FDD}">
      <dgm:prSet/>
      <dgm:spPr/>
      <dgm:t>
        <a:bodyPr/>
        <a:lstStyle/>
        <a:p>
          <a:r>
            <a:rPr lang="en-US" dirty="0">
              <a:solidFill>
                <a:schemeClr val="bg1"/>
              </a:solidFill>
            </a:rPr>
            <a:t>Mid-June</a:t>
          </a:r>
        </a:p>
      </dgm:t>
    </dgm:pt>
    <dgm:pt modelId="{379E9E10-7204-4564-A5CA-B694F173C33E}" type="parTrans" cxnId="{73785A56-315C-4185-B077-8E9C4B408A96}">
      <dgm:prSet/>
      <dgm:spPr/>
      <dgm:t>
        <a:bodyPr/>
        <a:lstStyle/>
        <a:p>
          <a:endParaRPr lang="en-US"/>
        </a:p>
      </dgm:t>
    </dgm:pt>
    <dgm:pt modelId="{F45504B8-D5EF-440B-BDC0-AE73BCDBC265}" type="sibTrans" cxnId="{73785A56-315C-4185-B077-8E9C4B408A96}">
      <dgm:prSet/>
      <dgm:spPr/>
      <dgm:t>
        <a:bodyPr/>
        <a:lstStyle/>
        <a:p>
          <a:endParaRPr lang="en-US"/>
        </a:p>
      </dgm:t>
    </dgm:pt>
    <dgm:pt modelId="{2BB88B56-C40D-4521-84DE-25E871D77901}">
      <dgm:prSet>
        <dgm:style>
          <a:lnRef idx="2">
            <a:schemeClr val="dk1"/>
          </a:lnRef>
          <a:fillRef idx="1">
            <a:schemeClr val="lt1"/>
          </a:fillRef>
          <a:effectRef idx="0">
            <a:schemeClr val="dk1"/>
          </a:effectRef>
          <a:fontRef idx="minor">
            <a:schemeClr val="dk1"/>
          </a:fontRef>
        </dgm:style>
      </dgm:prSet>
      <dgm:spPr/>
      <dgm:t>
        <a:bodyPr/>
        <a:lstStyle/>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r>
            <a:rPr lang="en-US" dirty="0">
              <a:solidFill>
                <a:schemeClr val="bg1"/>
              </a:solidFill>
            </a:rPr>
            <a:t>Met with clinical nurse committee. </a:t>
          </a:r>
        </a:p>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r>
            <a:rPr lang="en-US" dirty="0">
              <a:solidFill>
                <a:schemeClr val="bg1"/>
              </a:solidFill>
            </a:rPr>
            <a:t>Project was received well, and nurses were open to the project. </a:t>
          </a:r>
        </a:p>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endParaRPr lang="en-US" dirty="0">
            <a:solidFill>
              <a:schemeClr val="bg1"/>
            </a:solidFill>
          </a:endParaRPr>
        </a:p>
      </dgm:t>
    </dgm:pt>
    <dgm:pt modelId="{C50A985C-8BF7-488E-81B5-B078BDE99D1E}" type="parTrans" cxnId="{EBB0C2F9-D5C5-49B8-AAA1-691032D50905}">
      <dgm:prSet/>
      <dgm:spPr/>
      <dgm:t>
        <a:bodyPr/>
        <a:lstStyle/>
        <a:p>
          <a:endParaRPr lang="en-US"/>
        </a:p>
      </dgm:t>
    </dgm:pt>
    <dgm:pt modelId="{2AF6A94E-136B-4902-BF85-D009F04B90C0}" type="sibTrans" cxnId="{EBB0C2F9-D5C5-49B8-AAA1-691032D50905}">
      <dgm:prSet/>
      <dgm:spPr/>
      <dgm:t>
        <a:bodyPr/>
        <a:lstStyle/>
        <a:p>
          <a:endParaRPr lang="en-US"/>
        </a:p>
      </dgm:t>
    </dgm:pt>
    <dgm:pt modelId="{40DDC8F9-D4D2-45A8-8FBE-84C1B1E29937}">
      <dgm:prSet>
        <dgm:style>
          <a:lnRef idx="2">
            <a:schemeClr val="dk1"/>
          </a:lnRef>
          <a:fillRef idx="1">
            <a:schemeClr val="lt1"/>
          </a:fillRef>
          <a:effectRef idx="0">
            <a:schemeClr val="dk1"/>
          </a:effectRef>
          <a:fontRef idx="minor">
            <a:schemeClr val="dk1"/>
          </a:fontRef>
        </dgm:style>
      </dgm:prSet>
      <dgm:spPr/>
      <dgm:t>
        <a:bodyPr/>
        <a:lstStyle/>
        <a:p>
          <a:pPr algn="l">
            <a:buFont typeface="Arial" panose="020B0604020202020204" pitchFamily="34" charset="0"/>
            <a:buChar char="•"/>
          </a:pPr>
          <a:endParaRPr lang="en-US" dirty="0">
            <a:solidFill>
              <a:schemeClr val="bg1"/>
            </a:solidFill>
          </a:endParaRPr>
        </a:p>
      </dgm:t>
    </dgm:pt>
    <dgm:pt modelId="{3E1AD358-EA26-414D-9ED2-0AAC737A1217}" type="parTrans" cxnId="{09899142-D6E6-4C7F-9962-4BAD53F8F488}">
      <dgm:prSet/>
      <dgm:spPr/>
      <dgm:t>
        <a:bodyPr/>
        <a:lstStyle/>
        <a:p>
          <a:endParaRPr lang="en-US"/>
        </a:p>
      </dgm:t>
    </dgm:pt>
    <dgm:pt modelId="{1786B990-5C56-40D3-A652-DD30C03E133F}" type="sibTrans" cxnId="{09899142-D6E6-4C7F-9962-4BAD53F8F488}">
      <dgm:prSet/>
      <dgm:spPr/>
      <dgm:t>
        <a:bodyPr/>
        <a:lstStyle/>
        <a:p>
          <a:endParaRPr lang="en-US"/>
        </a:p>
      </dgm:t>
    </dgm:pt>
    <dgm:pt modelId="{9EFFC555-E2A2-4AB5-B7F9-6E387DA40F65}">
      <dgm:prSet>
        <dgm:style>
          <a:lnRef idx="2">
            <a:schemeClr val="dk1"/>
          </a:lnRef>
          <a:fillRef idx="1">
            <a:schemeClr val="lt1"/>
          </a:fillRef>
          <a:effectRef idx="0">
            <a:schemeClr val="dk1"/>
          </a:effectRef>
          <a:fontRef idx="minor">
            <a:schemeClr val="dk1"/>
          </a:fontRef>
        </dgm:style>
      </dgm:prSet>
      <dgm:spPr/>
      <dgm:t>
        <a:bodyPr/>
        <a:lstStyle/>
        <a:p>
          <a:pPr algn="l">
            <a:buFont typeface="Arial" panose="020B0604020202020204" pitchFamily="34" charset="0"/>
            <a:buChar char="•"/>
          </a:pPr>
          <a:endParaRPr lang="en-US" dirty="0">
            <a:solidFill>
              <a:schemeClr val="bg1"/>
            </a:solidFill>
          </a:endParaRPr>
        </a:p>
      </dgm:t>
    </dgm:pt>
    <dgm:pt modelId="{74F991CE-885B-4F45-AC73-5C072A8A3562}" type="parTrans" cxnId="{5C170D16-5ED4-4D5F-B566-C335A42DAAF3}">
      <dgm:prSet/>
      <dgm:spPr/>
      <dgm:t>
        <a:bodyPr/>
        <a:lstStyle/>
        <a:p>
          <a:endParaRPr lang="en-US"/>
        </a:p>
      </dgm:t>
    </dgm:pt>
    <dgm:pt modelId="{B27D7F82-3A2C-47F5-B48A-2D1B65C151BD}" type="sibTrans" cxnId="{5C170D16-5ED4-4D5F-B566-C335A42DAAF3}">
      <dgm:prSet/>
      <dgm:spPr/>
      <dgm:t>
        <a:bodyPr/>
        <a:lstStyle/>
        <a:p>
          <a:endParaRPr lang="en-US"/>
        </a:p>
      </dgm:t>
    </dgm:pt>
    <dgm:pt modelId="{4A0B8422-3E0F-444C-A941-FB0B52271B37}">
      <dgm:prSet/>
      <dgm:spPr/>
      <dgm:t>
        <a:bodyPr/>
        <a:lstStyle/>
        <a:p>
          <a:pPr algn="l">
            <a:buFont typeface="Arial" panose="020B0604020202020204" pitchFamily="34" charset="0"/>
            <a:buChar char="•"/>
          </a:pPr>
          <a:r>
            <a:rPr lang="en-US" dirty="0"/>
            <a:t>;</a:t>
          </a:r>
        </a:p>
        <a:p>
          <a:pPr algn="l">
            <a:buFont typeface="Arial" panose="020B0604020202020204" pitchFamily="34" charset="0"/>
            <a:buChar char="•"/>
          </a:pPr>
          <a:r>
            <a:rPr lang="en-US" dirty="0">
              <a:solidFill>
                <a:schemeClr val="bg1"/>
              </a:solidFill>
            </a:rPr>
            <a:t>Met with ICU/ED staff to demonstrate the acuity tool.</a:t>
          </a:r>
        </a:p>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r>
            <a:rPr lang="en-US" dirty="0">
              <a:solidFill>
                <a:schemeClr val="bg1"/>
              </a:solidFill>
            </a:rPr>
            <a:t>High-interest in utilizing the tool from director and staff.</a:t>
          </a:r>
        </a:p>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r>
            <a:rPr lang="en-US" dirty="0">
              <a:solidFill>
                <a:schemeClr val="bg1"/>
              </a:solidFill>
            </a:rPr>
            <a:t>Preintervention surveys distributed. </a:t>
          </a:r>
        </a:p>
      </dgm:t>
    </dgm:pt>
    <dgm:pt modelId="{C44C4CDB-1C32-433A-9378-C39299C0372C}" type="parTrans" cxnId="{D4A86C78-8361-4ED4-AB40-F4737FD81789}">
      <dgm:prSet/>
      <dgm:spPr/>
    </dgm:pt>
    <dgm:pt modelId="{E8A68906-7569-46C6-AB00-B328FA78403D}" type="sibTrans" cxnId="{D4A86C78-8361-4ED4-AB40-F4737FD81789}">
      <dgm:prSet/>
      <dgm:spPr/>
    </dgm:pt>
    <dgm:pt modelId="{47CFC386-93E6-4CB7-9549-00E5615490CD}">
      <dgm:prSet/>
      <dgm:spPr/>
      <dgm:t>
        <a:bodyPr/>
        <a:lstStyle/>
        <a:p>
          <a:pPr algn="l"/>
          <a:r>
            <a:rPr lang="en-US" dirty="0">
              <a:solidFill>
                <a:schemeClr val="bg1"/>
              </a:solidFill>
            </a:rPr>
            <a:t>Med-surg. meeting nurses were overall receptive. </a:t>
          </a:r>
        </a:p>
        <a:p>
          <a:pPr algn="l"/>
          <a:endParaRPr lang="en-US" dirty="0">
            <a:solidFill>
              <a:schemeClr val="bg1"/>
            </a:solidFill>
          </a:endParaRPr>
        </a:p>
        <a:p>
          <a:pPr algn="l"/>
          <a:r>
            <a:rPr lang="en-US" dirty="0">
              <a:solidFill>
                <a:schemeClr val="bg1"/>
              </a:solidFill>
            </a:rPr>
            <a:t>Preintervention surveys distributed to the med-surge unit. </a:t>
          </a:r>
        </a:p>
        <a:p>
          <a:pPr algn="l"/>
          <a:endParaRPr lang="en-US" dirty="0">
            <a:solidFill>
              <a:schemeClr val="bg1"/>
            </a:solidFill>
          </a:endParaRPr>
        </a:p>
        <a:p>
          <a:pPr algn="l"/>
          <a:r>
            <a:rPr lang="en-US" dirty="0">
              <a:solidFill>
                <a:schemeClr val="bg1"/>
              </a:solidFill>
            </a:rPr>
            <a:t>“It won’t change our patient load anyways.”</a:t>
          </a:r>
        </a:p>
        <a:p>
          <a:pPr algn="l"/>
          <a:endParaRPr lang="en-US" dirty="0">
            <a:solidFill>
              <a:schemeClr val="bg1"/>
            </a:solidFill>
          </a:endParaRPr>
        </a:p>
        <a:p>
          <a:pPr algn="l"/>
          <a:r>
            <a:rPr lang="en-US" dirty="0">
              <a:solidFill>
                <a:schemeClr val="bg1"/>
              </a:solidFill>
            </a:rPr>
            <a:t>Check in with ICU	</a:t>
          </a:r>
        </a:p>
        <a:p>
          <a:pPr algn="l"/>
          <a:endParaRPr lang="en-US" dirty="0">
            <a:solidFill>
              <a:schemeClr val="bg1"/>
            </a:solidFill>
          </a:endParaRPr>
        </a:p>
        <a:p>
          <a:pPr algn="l"/>
          <a:endParaRPr lang="en-US" dirty="0">
            <a:solidFill>
              <a:schemeClr val="bg1"/>
            </a:solidFill>
          </a:endParaRPr>
        </a:p>
      </dgm:t>
    </dgm:pt>
    <dgm:pt modelId="{CEC2AB2C-C4EF-41B8-BAC6-0C9A866BAFF0}" type="parTrans" cxnId="{6B2AEFE2-E508-49EE-BAC6-2277736B1757}">
      <dgm:prSet/>
      <dgm:spPr/>
    </dgm:pt>
    <dgm:pt modelId="{EA535DA6-EF0D-41C9-9DF7-8CAB2AD529FD}" type="sibTrans" cxnId="{6B2AEFE2-E508-49EE-BAC6-2277736B1757}">
      <dgm:prSet/>
      <dgm:spPr/>
    </dgm:pt>
    <dgm:pt modelId="{381C946D-B44E-4D71-8E6D-D5393880750F}">
      <dgm:prSet/>
      <dgm:spPr/>
      <dgm:t>
        <a:bodyPr/>
        <a:lstStyle/>
        <a:p>
          <a:pPr algn="l"/>
          <a:r>
            <a:rPr lang="en-US" dirty="0">
              <a:solidFill>
                <a:schemeClr val="bg1"/>
              </a:solidFill>
            </a:rPr>
            <a:t>Go-live day for both ICU and Med-surg. </a:t>
          </a:r>
        </a:p>
        <a:p>
          <a:pPr algn="l"/>
          <a:endParaRPr lang="en-US" dirty="0">
            <a:solidFill>
              <a:schemeClr val="bg1"/>
            </a:solidFill>
          </a:endParaRPr>
        </a:p>
        <a:p>
          <a:pPr algn="l"/>
          <a:r>
            <a:rPr lang="en-US" dirty="0">
              <a:solidFill>
                <a:schemeClr val="bg1"/>
              </a:solidFill>
            </a:rPr>
            <a:t>One question was raised regarding 1:1 suicide precautions.</a:t>
          </a:r>
        </a:p>
        <a:p>
          <a:pPr algn="l"/>
          <a:endParaRPr lang="en-US" dirty="0">
            <a:solidFill>
              <a:schemeClr val="bg1"/>
            </a:solidFill>
          </a:endParaRPr>
        </a:p>
        <a:p>
          <a:pPr algn="l"/>
          <a:r>
            <a:rPr lang="en-US" dirty="0">
              <a:solidFill>
                <a:schemeClr val="bg1"/>
              </a:solidFill>
            </a:rPr>
            <a:t>Proposal of a clinical ladder involving the acuity tool. </a:t>
          </a:r>
        </a:p>
        <a:p>
          <a:pPr algn="l"/>
          <a:endParaRPr lang="en-US" dirty="0">
            <a:solidFill>
              <a:schemeClr val="bg1"/>
            </a:solidFill>
          </a:endParaRPr>
        </a:p>
        <a:p>
          <a:pPr algn="l"/>
          <a:r>
            <a:rPr lang="en-US" dirty="0">
              <a:solidFill>
                <a:schemeClr val="bg1"/>
              </a:solidFill>
            </a:rPr>
            <a:t>All pre-interventions surveys collected and transcribed. 	</a:t>
          </a:r>
        </a:p>
      </dgm:t>
    </dgm:pt>
    <dgm:pt modelId="{F51555DD-35FC-49E8-A64F-2008EC900E0C}" type="parTrans" cxnId="{3B848CE8-0CB6-4E18-9869-E9A3EFE5F948}">
      <dgm:prSet/>
      <dgm:spPr/>
    </dgm:pt>
    <dgm:pt modelId="{098BA456-D073-4C76-94F5-8D044EE3A6C1}" type="sibTrans" cxnId="{3B848CE8-0CB6-4E18-9869-E9A3EFE5F948}">
      <dgm:prSet/>
      <dgm:spPr/>
    </dgm:pt>
    <dgm:pt modelId="{956909DA-0676-464C-95A3-5285E98DCB86}">
      <dgm:prSet/>
      <dgm:spPr/>
      <dgm:t>
        <a:bodyPr/>
        <a:lstStyle/>
        <a:p>
          <a:pPr algn="l"/>
          <a:r>
            <a:rPr lang="en-US" dirty="0">
              <a:solidFill>
                <a:schemeClr val="bg1"/>
              </a:solidFill>
            </a:rPr>
            <a:t>Med-surge and ICU check-ins</a:t>
          </a:r>
        </a:p>
        <a:p>
          <a:pPr algn="l"/>
          <a:endParaRPr lang="en-US" dirty="0">
            <a:solidFill>
              <a:schemeClr val="bg1"/>
            </a:solidFill>
          </a:endParaRPr>
        </a:p>
        <a:p>
          <a:pPr algn="l"/>
          <a:r>
            <a:rPr lang="en-US" dirty="0">
              <a:solidFill>
                <a:schemeClr val="bg1"/>
              </a:solidFill>
            </a:rPr>
            <a:t>Charge and staff nurses report the acuity tool as useful sighting the visual aspect of the scale was useful. </a:t>
          </a:r>
        </a:p>
        <a:p>
          <a:pPr algn="l"/>
          <a:endParaRPr lang="en-US" dirty="0">
            <a:solidFill>
              <a:schemeClr val="bg1"/>
            </a:solidFill>
          </a:endParaRPr>
        </a:p>
        <a:p>
          <a:pPr algn="l"/>
          <a:r>
            <a:rPr lang="en-US" dirty="0">
              <a:solidFill>
                <a:schemeClr val="bg1"/>
              </a:solidFill>
            </a:rPr>
            <a:t>No change to assignment volumes</a:t>
          </a:r>
        </a:p>
      </dgm:t>
    </dgm:pt>
    <dgm:pt modelId="{61D33427-F1B5-46A8-985C-EEABC7251DE8}" type="parTrans" cxnId="{FF10DB80-9619-4A6B-9CEA-0ACC3225E8F7}">
      <dgm:prSet/>
      <dgm:spPr/>
    </dgm:pt>
    <dgm:pt modelId="{5D13C4A5-F889-46DC-8EAE-854BD4D7582A}" type="sibTrans" cxnId="{FF10DB80-9619-4A6B-9CEA-0ACC3225E8F7}">
      <dgm:prSet/>
      <dgm:spPr/>
    </dgm:pt>
    <dgm:pt modelId="{15E55080-FFA8-4533-9D90-6C85487B4C97}" type="pres">
      <dgm:prSet presAssocID="{A27A7A84-8204-4438-A278-32AE1329CCD5}" presName="Name0" presStyleCnt="0">
        <dgm:presLayoutVars>
          <dgm:chMax val="7"/>
          <dgm:chPref val="5"/>
          <dgm:dir/>
          <dgm:animOne val="branch"/>
          <dgm:animLvl val="lvl"/>
        </dgm:presLayoutVars>
      </dgm:prSet>
      <dgm:spPr/>
    </dgm:pt>
    <dgm:pt modelId="{89A0C37D-2CF9-4A3B-AF3B-E359364B8355}" type="pres">
      <dgm:prSet presAssocID="{1D808DB9-340F-45CC-AAAC-5C7F246E8FDD}" presName="ChildAccent5" presStyleCnt="0"/>
      <dgm:spPr/>
    </dgm:pt>
    <dgm:pt modelId="{794A661B-C033-40D6-8227-C52678A7D178}" type="pres">
      <dgm:prSet presAssocID="{1D808DB9-340F-45CC-AAAC-5C7F246E8FDD}" presName="ChildAccent" presStyleLbl="alignImgPlace1" presStyleIdx="0" presStyleCnt="5"/>
      <dgm:spPr/>
      <dgm:t>
        <a:bodyPr/>
        <a:lstStyle/>
        <a:p>
          <a:endParaRPr lang="en-US"/>
        </a:p>
      </dgm:t>
    </dgm:pt>
    <dgm:pt modelId="{4F653722-E2A2-4CC4-B92F-84C574B1E93D}" type="pres">
      <dgm:prSet presAssocID="{1D808DB9-340F-45CC-AAAC-5C7F246E8FDD}" presName="Child5" presStyleLbl="revTx" presStyleIdx="0" presStyleCnt="0">
        <dgm:presLayoutVars>
          <dgm:chMax val="0"/>
          <dgm:chPref val="0"/>
          <dgm:bulletEnabled val="1"/>
        </dgm:presLayoutVars>
      </dgm:prSet>
      <dgm:spPr/>
      <dgm:t>
        <a:bodyPr/>
        <a:lstStyle/>
        <a:p>
          <a:endParaRPr lang="en-US"/>
        </a:p>
      </dgm:t>
    </dgm:pt>
    <dgm:pt modelId="{6C2280F9-EB57-4E6A-B5CC-79B9A47411CF}" type="pres">
      <dgm:prSet presAssocID="{1D808DB9-340F-45CC-AAAC-5C7F246E8FDD}" presName="Parent5" presStyleLbl="node1" presStyleIdx="0" presStyleCnt="5">
        <dgm:presLayoutVars>
          <dgm:chMax val="2"/>
          <dgm:chPref val="1"/>
          <dgm:bulletEnabled val="1"/>
        </dgm:presLayoutVars>
      </dgm:prSet>
      <dgm:spPr/>
      <dgm:t>
        <a:bodyPr/>
        <a:lstStyle/>
        <a:p>
          <a:endParaRPr lang="en-US"/>
        </a:p>
      </dgm:t>
    </dgm:pt>
    <dgm:pt modelId="{FFE0718D-FE36-4DAC-B0DE-8863A66F7B36}" type="pres">
      <dgm:prSet presAssocID="{235134FD-9C79-4A23-872D-8D9ED9BB4FAA}" presName="ChildAccent4" presStyleCnt="0"/>
      <dgm:spPr/>
    </dgm:pt>
    <dgm:pt modelId="{43661D33-DDD7-433E-A0ED-40F50B218FD3}" type="pres">
      <dgm:prSet presAssocID="{235134FD-9C79-4A23-872D-8D9ED9BB4FAA}" presName="ChildAccent" presStyleLbl="alignImgPlace1" presStyleIdx="1" presStyleCnt="5"/>
      <dgm:spPr/>
      <dgm:t>
        <a:bodyPr/>
        <a:lstStyle/>
        <a:p>
          <a:endParaRPr lang="en-US"/>
        </a:p>
      </dgm:t>
    </dgm:pt>
    <dgm:pt modelId="{4D06744A-D6D4-41A2-8F55-36939AB8D916}" type="pres">
      <dgm:prSet presAssocID="{235134FD-9C79-4A23-872D-8D9ED9BB4FAA}" presName="Child4" presStyleLbl="revTx" presStyleIdx="0" presStyleCnt="0">
        <dgm:presLayoutVars>
          <dgm:chMax val="0"/>
          <dgm:chPref val="0"/>
          <dgm:bulletEnabled val="1"/>
        </dgm:presLayoutVars>
      </dgm:prSet>
      <dgm:spPr/>
      <dgm:t>
        <a:bodyPr/>
        <a:lstStyle/>
        <a:p>
          <a:endParaRPr lang="en-US"/>
        </a:p>
      </dgm:t>
    </dgm:pt>
    <dgm:pt modelId="{B7251DCA-A6A4-416A-A6A6-2B4248341955}" type="pres">
      <dgm:prSet presAssocID="{235134FD-9C79-4A23-872D-8D9ED9BB4FAA}" presName="Parent4" presStyleLbl="node1" presStyleIdx="1" presStyleCnt="5">
        <dgm:presLayoutVars>
          <dgm:chMax val="2"/>
          <dgm:chPref val="1"/>
          <dgm:bulletEnabled val="1"/>
        </dgm:presLayoutVars>
      </dgm:prSet>
      <dgm:spPr/>
      <dgm:t>
        <a:bodyPr/>
        <a:lstStyle/>
        <a:p>
          <a:endParaRPr lang="en-US"/>
        </a:p>
      </dgm:t>
    </dgm:pt>
    <dgm:pt modelId="{92606CE0-2B6E-42F3-938F-DF4B894D4543}" type="pres">
      <dgm:prSet presAssocID="{0BA4F5BA-491C-41ED-9A13-881107408F8F}" presName="ChildAccent3" presStyleCnt="0"/>
      <dgm:spPr/>
    </dgm:pt>
    <dgm:pt modelId="{DCEBCA0B-617D-497B-8A20-C08B2B20061F}" type="pres">
      <dgm:prSet presAssocID="{0BA4F5BA-491C-41ED-9A13-881107408F8F}" presName="ChildAccent" presStyleLbl="alignImgPlace1" presStyleIdx="2" presStyleCnt="5"/>
      <dgm:spPr/>
      <dgm:t>
        <a:bodyPr/>
        <a:lstStyle/>
        <a:p>
          <a:endParaRPr lang="en-US"/>
        </a:p>
      </dgm:t>
    </dgm:pt>
    <dgm:pt modelId="{F6288638-B7DC-4418-BB26-738667A0FBA3}" type="pres">
      <dgm:prSet presAssocID="{0BA4F5BA-491C-41ED-9A13-881107408F8F}" presName="Child3" presStyleLbl="revTx" presStyleIdx="0" presStyleCnt="0">
        <dgm:presLayoutVars>
          <dgm:chMax val="0"/>
          <dgm:chPref val="0"/>
          <dgm:bulletEnabled val="1"/>
        </dgm:presLayoutVars>
      </dgm:prSet>
      <dgm:spPr/>
      <dgm:t>
        <a:bodyPr/>
        <a:lstStyle/>
        <a:p>
          <a:endParaRPr lang="en-US"/>
        </a:p>
      </dgm:t>
    </dgm:pt>
    <dgm:pt modelId="{9E0A7E92-1F1D-402E-9C91-8150CD1746D6}" type="pres">
      <dgm:prSet presAssocID="{0BA4F5BA-491C-41ED-9A13-881107408F8F}" presName="Parent3" presStyleLbl="node1" presStyleIdx="2" presStyleCnt="5">
        <dgm:presLayoutVars>
          <dgm:chMax val="2"/>
          <dgm:chPref val="1"/>
          <dgm:bulletEnabled val="1"/>
        </dgm:presLayoutVars>
      </dgm:prSet>
      <dgm:spPr/>
      <dgm:t>
        <a:bodyPr/>
        <a:lstStyle/>
        <a:p>
          <a:endParaRPr lang="en-US"/>
        </a:p>
      </dgm:t>
    </dgm:pt>
    <dgm:pt modelId="{A1CEBC39-269D-49EF-84EB-7F620DAC0D5A}" type="pres">
      <dgm:prSet presAssocID="{23F1D9C3-C1E3-4CD7-ABE6-29A30B7D4D13}" presName="ChildAccent2" presStyleCnt="0"/>
      <dgm:spPr/>
    </dgm:pt>
    <dgm:pt modelId="{352A8C62-9DDE-458E-89A5-CE0B126301DC}" type="pres">
      <dgm:prSet presAssocID="{23F1D9C3-C1E3-4CD7-ABE6-29A30B7D4D13}" presName="ChildAccent" presStyleLbl="alignImgPlace1" presStyleIdx="3" presStyleCnt="5"/>
      <dgm:spPr/>
      <dgm:t>
        <a:bodyPr/>
        <a:lstStyle/>
        <a:p>
          <a:endParaRPr lang="en-US"/>
        </a:p>
      </dgm:t>
    </dgm:pt>
    <dgm:pt modelId="{82491EA5-CD0D-4078-9122-333CB155E8CC}" type="pres">
      <dgm:prSet presAssocID="{23F1D9C3-C1E3-4CD7-ABE6-29A30B7D4D13}" presName="Child2" presStyleLbl="revTx" presStyleIdx="0" presStyleCnt="0">
        <dgm:presLayoutVars>
          <dgm:chMax val="0"/>
          <dgm:chPref val="0"/>
          <dgm:bulletEnabled val="1"/>
        </dgm:presLayoutVars>
      </dgm:prSet>
      <dgm:spPr/>
      <dgm:t>
        <a:bodyPr/>
        <a:lstStyle/>
        <a:p>
          <a:endParaRPr lang="en-US"/>
        </a:p>
      </dgm:t>
    </dgm:pt>
    <dgm:pt modelId="{3467E9A3-202B-4E74-B068-91EF00202EF4}" type="pres">
      <dgm:prSet presAssocID="{23F1D9C3-C1E3-4CD7-ABE6-29A30B7D4D13}" presName="Parent2" presStyleLbl="node1" presStyleIdx="3" presStyleCnt="5">
        <dgm:presLayoutVars>
          <dgm:chMax val="2"/>
          <dgm:chPref val="1"/>
          <dgm:bulletEnabled val="1"/>
        </dgm:presLayoutVars>
      </dgm:prSet>
      <dgm:spPr/>
      <dgm:t>
        <a:bodyPr/>
        <a:lstStyle/>
        <a:p>
          <a:endParaRPr lang="en-US"/>
        </a:p>
      </dgm:t>
    </dgm:pt>
    <dgm:pt modelId="{0122A170-1F22-4E0D-8B82-EA07E56AC1C8}" type="pres">
      <dgm:prSet presAssocID="{4CC8BD02-6D22-4E2E-8BEA-105650181A62}" presName="ChildAccent1" presStyleCnt="0"/>
      <dgm:spPr/>
    </dgm:pt>
    <dgm:pt modelId="{76FDC22C-F6AA-4FDB-9527-E335D786073D}" type="pres">
      <dgm:prSet presAssocID="{4CC8BD02-6D22-4E2E-8BEA-105650181A62}" presName="ChildAccent" presStyleLbl="alignImgPlace1" presStyleIdx="4" presStyleCnt="5" custLinFactNeighborX="-1176" custLinFactNeighborY="-617"/>
      <dgm:spPr/>
      <dgm:t>
        <a:bodyPr/>
        <a:lstStyle/>
        <a:p>
          <a:endParaRPr lang="en-US"/>
        </a:p>
      </dgm:t>
    </dgm:pt>
    <dgm:pt modelId="{674EE94D-03DC-4E4B-BDAC-3E5E42A7D258}" type="pres">
      <dgm:prSet presAssocID="{4CC8BD02-6D22-4E2E-8BEA-105650181A62}" presName="Child1" presStyleLbl="revTx" presStyleIdx="0" presStyleCnt="0">
        <dgm:presLayoutVars>
          <dgm:chMax val="0"/>
          <dgm:chPref val="0"/>
          <dgm:bulletEnabled val="1"/>
        </dgm:presLayoutVars>
      </dgm:prSet>
      <dgm:spPr/>
      <dgm:t>
        <a:bodyPr/>
        <a:lstStyle/>
        <a:p>
          <a:endParaRPr lang="en-US"/>
        </a:p>
      </dgm:t>
    </dgm:pt>
    <dgm:pt modelId="{976C2A38-56B2-48F4-AE1D-0B55EFBD2664}" type="pres">
      <dgm:prSet presAssocID="{4CC8BD02-6D22-4E2E-8BEA-105650181A62}" presName="Parent1" presStyleLbl="node1" presStyleIdx="4" presStyleCnt="5" custLinFactNeighborY="-3500">
        <dgm:presLayoutVars>
          <dgm:chMax val="2"/>
          <dgm:chPref val="1"/>
          <dgm:bulletEnabled val="1"/>
        </dgm:presLayoutVars>
      </dgm:prSet>
      <dgm:spPr/>
      <dgm:t>
        <a:bodyPr/>
        <a:lstStyle/>
        <a:p>
          <a:endParaRPr lang="en-US"/>
        </a:p>
      </dgm:t>
    </dgm:pt>
  </dgm:ptLst>
  <dgm:cxnLst>
    <dgm:cxn modelId="{E228E58F-E820-42D8-AEF5-4F6078617448}" type="presOf" srcId="{40DDC8F9-D4D2-45A8-8FBE-84C1B1E29937}" destId="{674EE94D-03DC-4E4B-BDAC-3E5E42A7D258}" srcOrd="1" destOrd="1" presId="urn:microsoft.com/office/officeart/2011/layout/InterconnectedBlockProcess"/>
    <dgm:cxn modelId="{46493609-4977-4CB8-BBE2-56CE0BA5E87D}" type="presOf" srcId="{956909DA-0676-464C-95A3-5285E98DCB86}" destId="{4F653722-E2A2-4CC4-B92F-84C574B1E93D}" srcOrd="1" destOrd="0" presId="urn:microsoft.com/office/officeart/2011/layout/InterconnectedBlockProcess"/>
    <dgm:cxn modelId="{6B2AEFE2-E508-49EE-BAC6-2277736B1757}" srcId="{0BA4F5BA-491C-41ED-9A13-881107408F8F}" destId="{47CFC386-93E6-4CB7-9549-00E5615490CD}" srcOrd="0" destOrd="0" parTransId="{CEC2AB2C-C4EF-41B8-BAC6-0C9A866BAFF0}" sibTransId="{EA535DA6-EF0D-41C9-9DF7-8CAB2AD529FD}"/>
    <dgm:cxn modelId="{0413BC9E-CCE4-4931-9F96-068FDFAD31B0}" type="presOf" srcId="{40DDC8F9-D4D2-45A8-8FBE-84C1B1E29937}" destId="{76FDC22C-F6AA-4FDB-9527-E335D786073D}" srcOrd="0" destOrd="1" presId="urn:microsoft.com/office/officeart/2011/layout/InterconnectedBlockProcess"/>
    <dgm:cxn modelId="{1BFBA2F2-5777-4F25-912B-7705A8DD4F28}" type="presOf" srcId="{A27A7A84-8204-4438-A278-32AE1329CCD5}" destId="{15E55080-FFA8-4533-9D90-6C85487B4C97}" srcOrd="0" destOrd="0" presId="urn:microsoft.com/office/officeart/2011/layout/InterconnectedBlockProcess"/>
    <dgm:cxn modelId="{552859E0-FB62-4488-AF47-DE75E8956526}" type="presOf" srcId="{235134FD-9C79-4A23-872D-8D9ED9BB4FAA}" destId="{B7251DCA-A6A4-416A-A6A6-2B4248341955}" srcOrd="0" destOrd="0" presId="urn:microsoft.com/office/officeart/2011/layout/InterconnectedBlockProcess"/>
    <dgm:cxn modelId="{019E8F4D-34C4-4E25-8628-E76DA4467633}" type="presOf" srcId="{47CFC386-93E6-4CB7-9549-00E5615490CD}" destId="{DCEBCA0B-617D-497B-8A20-C08B2B20061F}" srcOrd="0" destOrd="0" presId="urn:microsoft.com/office/officeart/2011/layout/InterconnectedBlockProcess"/>
    <dgm:cxn modelId="{27371137-CBBE-4032-842C-9F93E9E90F53}" type="presOf" srcId="{4A0B8422-3E0F-444C-A941-FB0B52271B37}" destId="{352A8C62-9DDE-458E-89A5-CE0B126301DC}" srcOrd="0" destOrd="0" presId="urn:microsoft.com/office/officeart/2011/layout/InterconnectedBlockProcess"/>
    <dgm:cxn modelId="{9358F505-C6E2-46BD-AFD7-B3BE6BBDEA49}" type="presOf" srcId="{4A0B8422-3E0F-444C-A941-FB0B52271B37}" destId="{82491EA5-CD0D-4078-9122-333CB155E8CC}" srcOrd="1" destOrd="0" presId="urn:microsoft.com/office/officeart/2011/layout/InterconnectedBlockProcess"/>
    <dgm:cxn modelId="{890E43E3-31B1-4CA9-8F83-DDE1D92B2F24}" srcId="{A27A7A84-8204-4438-A278-32AE1329CCD5}" destId="{4CC8BD02-6D22-4E2E-8BEA-105650181A62}" srcOrd="0" destOrd="0" parTransId="{1813E650-2259-4251-BEB5-0B05A0DB9715}" sibTransId="{357F63F8-3F48-40AA-8CC4-6F50F243F796}"/>
    <dgm:cxn modelId="{5C170D16-5ED4-4D5F-B566-C335A42DAAF3}" srcId="{4CC8BD02-6D22-4E2E-8BEA-105650181A62}" destId="{9EFFC555-E2A2-4AB5-B7F9-6E387DA40F65}" srcOrd="2" destOrd="0" parTransId="{74F991CE-885B-4F45-AC73-5C072A8A3562}" sibTransId="{B27D7F82-3A2C-47F5-B48A-2D1B65C151BD}"/>
    <dgm:cxn modelId="{C140F410-EDC6-4F9B-9650-02B64621C33F}" type="presOf" srcId="{9EFFC555-E2A2-4AB5-B7F9-6E387DA40F65}" destId="{76FDC22C-F6AA-4FDB-9527-E335D786073D}" srcOrd="0" destOrd="2" presId="urn:microsoft.com/office/officeart/2011/layout/InterconnectedBlockProcess"/>
    <dgm:cxn modelId="{EF0C021E-53C1-4AB1-8CA4-C6839BB6CA48}" type="presOf" srcId="{47CFC386-93E6-4CB7-9549-00E5615490CD}" destId="{F6288638-B7DC-4418-BB26-738667A0FBA3}" srcOrd="1" destOrd="0" presId="urn:microsoft.com/office/officeart/2011/layout/InterconnectedBlockProcess"/>
    <dgm:cxn modelId="{D4A86C78-8361-4ED4-AB40-F4737FD81789}" srcId="{23F1D9C3-C1E3-4CD7-ABE6-29A30B7D4D13}" destId="{4A0B8422-3E0F-444C-A941-FB0B52271B37}" srcOrd="0" destOrd="0" parTransId="{C44C4CDB-1C32-433A-9378-C39299C0372C}" sibTransId="{E8A68906-7569-46C6-AB00-B328FA78403D}"/>
    <dgm:cxn modelId="{EBB0C2F9-D5C5-49B8-AAA1-691032D50905}" srcId="{4CC8BD02-6D22-4E2E-8BEA-105650181A62}" destId="{2BB88B56-C40D-4521-84DE-25E871D77901}" srcOrd="0" destOrd="0" parTransId="{C50A985C-8BF7-488E-81B5-B078BDE99D1E}" sibTransId="{2AF6A94E-136B-4902-BF85-D009F04B90C0}"/>
    <dgm:cxn modelId="{FF10DB80-9619-4A6B-9CEA-0ACC3225E8F7}" srcId="{1D808DB9-340F-45CC-AAAC-5C7F246E8FDD}" destId="{956909DA-0676-464C-95A3-5285E98DCB86}" srcOrd="0" destOrd="0" parTransId="{61D33427-F1B5-46A8-985C-EEABC7251DE8}" sibTransId="{5D13C4A5-F889-46DC-8EAE-854BD4D7582A}"/>
    <dgm:cxn modelId="{A885B46F-EF3F-43EC-9765-1CE6885AB28F}" type="presOf" srcId="{2BB88B56-C40D-4521-84DE-25E871D77901}" destId="{674EE94D-03DC-4E4B-BDAC-3E5E42A7D258}" srcOrd="1" destOrd="0" presId="urn:microsoft.com/office/officeart/2011/layout/InterconnectedBlockProcess"/>
    <dgm:cxn modelId="{F718A152-8B92-4B2F-AE48-692A2AF93D5A}" type="presOf" srcId="{4CC8BD02-6D22-4E2E-8BEA-105650181A62}" destId="{976C2A38-56B2-48F4-AE1D-0B55EFBD2664}" srcOrd="0" destOrd="0" presId="urn:microsoft.com/office/officeart/2011/layout/InterconnectedBlockProcess"/>
    <dgm:cxn modelId="{F7EE9371-A7D4-40A1-9E81-97A6C2AB4519}" type="presOf" srcId="{2BB88B56-C40D-4521-84DE-25E871D77901}" destId="{76FDC22C-F6AA-4FDB-9527-E335D786073D}" srcOrd="0" destOrd="0" presId="urn:microsoft.com/office/officeart/2011/layout/InterconnectedBlockProcess"/>
    <dgm:cxn modelId="{CDBC34FF-24B0-4EDB-9FEC-F31028D711C0}" type="presOf" srcId="{0BA4F5BA-491C-41ED-9A13-881107408F8F}" destId="{9E0A7E92-1F1D-402E-9C91-8150CD1746D6}" srcOrd="0" destOrd="0" presId="urn:microsoft.com/office/officeart/2011/layout/InterconnectedBlockProcess"/>
    <dgm:cxn modelId="{AF675F33-A6AE-41B2-9F7E-0E981434B646}" srcId="{A27A7A84-8204-4438-A278-32AE1329CCD5}" destId="{0BA4F5BA-491C-41ED-9A13-881107408F8F}" srcOrd="2" destOrd="0" parTransId="{B0562BD8-C0EC-45E9-B5C2-07D9575A6087}" sibTransId="{3C271F57-FFBE-4D8A-8988-04A971B2C92D}"/>
    <dgm:cxn modelId="{70EFA35A-4CD7-47AD-96EE-3FDC07BB6597}" type="presOf" srcId="{23F1D9C3-C1E3-4CD7-ABE6-29A30B7D4D13}" destId="{3467E9A3-202B-4E74-B068-91EF00202EF4}" srcOrd="0" destOrd="0" presId="urn:microsoft.com/office/officeart/2011/layout/InterconnectedBlockProcess"/>
    <dgm:cxn modelId="{6FDCE471-0056-4D20-8410-B39F2833E5F0}" type="presOf" srcId="{381C946D-B44E-4D71-8E6D-D5393880750F}" destId="{43661D33-DDD7-433E-A0ED-40F50B218FD3}" srcOrd="0" destOrd="0" presId="urn:microsoft.com/office/officeart/2011/layout/InterconnectedBlockProcess"/>
    <dgm:cxn modelId="{73785A56-315C-4185-B077-8E9C4B408A96}" srcId="{A27A7A84-8204-4438-A278-32AE1329CCD5}" destId="{1D808DB9-340F-45CC-AAAC-5C7F246E8FDD}" srcOrd="4" destOrd="0" parTransId="{379E9E10-7204-4564-A5CA-B694F173C33E}" sibTransId="{F45504B8-D5EF-440B-BDC0-AE73BCDBC265}"/>
    <dgm:cxn modelId="{3B848CE8-0CB6-4E18-9869-E9A3EFE5F948}" srcId="{235134FD-9C79-4A23-872D-8D9ED9BB4FAA}" destId="{381C946D-B44E-4D71-8E6D-D5393880750F}" srcOrd="0" destOrd="0" parTransId="{F51555DD-35FC-49E8-A64F-2008EC900E0C}" sibTransId="{098BA456-D073-4C76-94F5-8D044EE3A6C1}"/>
    <dgm:cxn modelId="{0CC01937-DBEF-4403-B280-581997AEBDC1}" type="presOf" srcId="{9EFFC555-E2A2-4AB5-B7F9-6E387DA40F65}" destId="{674EE94D-03DC-4E4B-BDAC-3E5E42A7D258}" srcOrd="1" destOrd="2" presId="urn:microsoft.com/office/officeart/2011/layout/InterconnectedBlockProcess"/>
    <dgm:cxn modelId="{355201B1-4259-4175-AB98-867BC52431F4}" type="presOf" srcId="{1D808DB9-340F-45CC-AAAC-5C7F246E8FDD}" destId="{6C2280F9-EB57-4E6A-B5CC-79B9A47411CF}" srcOrd="0" destOrd="0" presId="urn:microsoft.com/office/officeart/2011/layout/InterconnectedBlockProcess"/>
    <dgm:cxn modelId="{09899142-D6E6-4C7F-9962-4BAD53F8F488}" srcId="{4CC8BD02-6D22-4E2E-8BEA-105650181A62}" destId="{40DDC8F9-D4D2-45A8-8FBE-84C1B1E29937}" srcOrd="1" destOrd="0" parTransId="{3E1AD358-EA26-414D-9ED2-0AAC737A1217}" sibTransId="{1786B990-5C56-40D3-A652-DD30C03E133F}"/>
    <dgm:cxn modelId="{DD64D318-CAE0-427B-81B8-B3FB875D47FD}" srcId="{A27A7A84-8204-4438-A278-32AE1329CCD5}" destId="{23F1D9C3-C1E3-4CD7-ABE6-29A30B7D4D13}" srcOrd="1" destOrd="0" parTransId="{D774BA71-B4FF-4A18-9363-44309CF1FF6C}" sibTransId="{FDB660E7-6E16-4545-B266-0A7B4F393FB2}"/>
    <dgm:cxn modelId="{8959864D-7026-492B-B30A-BE904965510C}" type="presOf" srcId="{956909DA-0676-464C-95A3-5285E98DCB86}" destId="{794A661B-C033-40D6-8227-C52678A7D178}" srcOrd="0" destOrd="0" presId="urn:microsoft.com/office/officeart/2011/layout/InterconnectedBlockProcess"/>
    <dgm:cxn modelId="{9074EBDB-051B-4019-B41C-4CFD4F49F158}" type="presOf" srcId="{381C946D-B44E-4D71-8E6D-D5393880750F}" destId="{4D06744A-D6D4-41A2-8F55-36939AB8D916}" srcOrd="1" destOrd="0" presId="urn:microsoft.com/office/officeart/2011/layout/InterconnectedBlockProcess"/>
    <dgm:cxn modelId="{C218204F-A227-42AB-BC01-F143EEC46265}" srcId="{A27A7A84-8204-4438-A278-32AE1329CCD5}" destId="{235134FD-9C79-4A23-872D-8D9ED9BB4FAA}" srcOrd="3" destOrd="0" parTransId="{9DBED5C8-1097-415F-B9C7-75A522F0EC5F}" sibTransId="{A4A889B2-515D-42D3-BBBF-45FCB477C56A}"/>
    <dgm:cxn modelId="{62EB7DFB-1FF6-463D-98A0-BA24E1399D83}" type="presParOf" srcId="{15E55080-FFA8-4533-9D90-6C85487B4C97}" destId="{89A0C37D-2CF9-4A3B-AF3B-E359364B8355}" srcOrd="0" destOrd="0" presId="urn:microsoft.com/office/officeart/2011/layout/InterconnectedBlockProcess"/>
    <dgm:cxn modelId="{FB83D0C4-EF36-4209-AFF3-2B3CA4B5C01B}" type="presParOf" srcId="{89A0C37D-2CF9-4A3B-AF3B-E359364B8355}" destId="{794A661B-C033-40D6-8227-C52678A7D178}" srcOrd="0" destOrd="0" presId="urn:microsoft.com/office/officeart/2011/layout/InterconnectedBlockProcess"/>
    <dgm:cxn modelId="{9CEDA06E-8DFB-45A0-BEC4-0368C3073076}" type="presParOf" srcId="{15E55080-FFA8-4533-9D90-6C85487B4C97}" destId="{4F653722-E2A2-4CC4-B92F-84C574B1E93D}" srcOrd="1" destOrd="0" presId="urn:microsoft.com/office/officeart/2011/layout/InterconnectedBlockProcess"/>
    <dgm:cxn modelId="{8F39DD19-AE6F-4BC4-A43B-5ABDF77C6F09}" type="presParOf" srcId="{15E55080-FFA8-4533-9D90-6C85487B4C97}" destId="{6C2280F9-EB57-4E6A-B5CC-79B9A47411CF}" srcOrd="2" destOrd="0" presId="urn:microsoft.com/office/officeart/2011/layout/InterconnectedBlockProcess"/>
    <dgm:cxn modelId="{64D300BB-2E1E-483B-9902-42412FE7F2E7}" type="presParOf" srcId="{15E55080-FFA8-4533-9D90-6C85487B4C97}" destId="{FFE0718D-FE36-4DAC-B0DE-8863A66F7B36}" srcOrd="3" destOrd="0" presId="urn:microsoft.com/office/officeart/2011/layout/InterconnectedBlockProcess"/>
    <dgm:cxn modelId="{3436A264-5F40-4DEC-90A6-FA06D44164D4}" type="presParOf" srcId="{FFE0718D-FE36-4DAC-B0DE-8863A66F7B36}" destId="{43661D33-DDD7-433E-A0ED-40F50B218FD3}" srcOrd="0" destOrd="0" presId="urn:microsoft.com/office/officeart/2011/layout/InterconnectedBlockProcess"/>
    <dgm:cxn modelId="{6E8D1B43-230A-4D79-89D1-C491FBBB91A6}" type="presParOf" srcId="{15E55080-FFA8-4533-9D90-6C85487B4C97}" destId="{4D06744A-D6D4-41A2-8F55-36939AB8D916}" srcOrd="4" destOrd="0" presId="urn:microsoft.com/office/officeart/2011/layout/InterconnectedBlockProcess"/>
    <dgm:cxn modelId="{5EDDD4A6-960A-4FDE-AADE-65A8611128B0}" type="presParOf" srcId="{15E55080-FFA8-4533-9D90-6C85487B4C97}" destId="{B7251DCA-A6A4-416A-A6A6-2B4248341955}" srcOrd="5" destOrd="0" presId="urn:microsoft.com/office/officeart/2011/layout/InterconnectedBlockProcess"/>
    <dgm:cxn modelId="{7196EDAA-EA1D-4D41-86EF-AC8EC213BE1E}" type="presParOf" srcId="{15E55080-FFA8-4533-9D90-6C85487B4C97}" destId="{92606CE0-2B6E-42F3-938F-DF4B894D4543}" srcOrd="6" destOrd="0" presId="urn:microsoft.com/office/officeart/2011/layout/InterconnectedBlockProcess"/>
    <dgm:cxn modelId="{0266C311-F48D-4795-AD58-BBA08AA2BEA9}" type="presParOf" srcId="{92606CE0-2B6E-42F3-938F-DF4B894D4543}" destId="{DCEBCA0B-617D-497B-8A20-C08B2B20061F}" srcOrd="0" destOrd="0" presId="urn:microsoft.com/office/officeart/2011/layout/InterconnectedBlockProcess"/>
    <dgm:cxn modelId="{B6773AF1-AD45-4BD3-AA14-51FABF5D38DD}" type="presParOf" srcId="{15E55080-FFA8-4533-9D90-6C85487B4C97}" destId="{F6288638-B7DC-4418-BB26-738667A0FBA3}" srcOrd="7" destOrd="0" presId="urn:microsoft.com/office/officeart/2011/layout/InterconnectedBlockProcess"/>
    <dgm:cxn modelId="{F3BECF19-9404-4923-B94A-3AE2D0D8EDDF}" type="presParOf" srcId="{15E55080-FFA8-4533-9D90-6C85487B4C97}" destId="{9E0A7E92-1F1D-402E-9C91-8150CD1746D6}" srcOrd="8" destOrd="0" presId="urn:microsoft.com/office/officeart/2011/layout/InterconnectedBlockProcess"/>
    <dgm:cxn modelId="{5DD7F235-272E-4F2E-9B96-AF4128822967}" type="presParOf" srcId="{15E55080-FFA8-4533-9D90-6C85487B4C97}" destId="{A1CEBC39-269D-49EF-84EB-7F620DAC0D5A}" srcOrd="9" destOrd="0" presId="urn:microsoft.com/office/officeart/2011/layout/InterconnectedBlockProcess"/>
    <dgm:cxn modelId="{E992697C-9969-4731-854D-D675308FDEB0}" type="presParOf" srcId="{A1CEBC39-269D-49EF-84EB-7F620DAC0D5A}" destId="{352A8C62-9DDE-458E-89A5-CE0B126301DC}" srcOrd="0" destOrd="0" presId="urn:microsoft.com/office/officeart/2011/layout/InterconnectedBlockProcess"/>
    <dgm:cxn modelId="{EFEABFB8-FC84-4F1F-8A10-E805F0A5A4A2}" type="presParOf" srcId="{15E55080-FFA8-4533-9D90-6C85487B4C97}" destId="{82491EA5-CD0D-4078-9122-333CB155E8CC}" srcOrd="10" destOrd="0" presId="urn:microsoft.com/office/officeart/2011/layout/InterconnectedBlockProcess"/>
    <dgm:cxn modelId="{D59D320D-95C9-4DA5-91A7-466CB8F42620}" type="presParOf" srcId="{15E55080-FFA8-4533-9D90-6C85487B4C97}" destId="{3467E9A3-202B-4E74-B068-91EF00202EF4}" srcOrd="11" destOrd="0" presId="urn:microsoft.com/office/officeart/2011/layout/InterconnectedBlockProcess"/>
    <dgm:cxn modelId="{FC78B8BB-8F3E-428F-B7F3-EF618928E34D}" type="presParOf" srcId="{15E55080-FFA8-4533-9D90-6C85487B4C97}" destId="{0122A170-1F22-4E0D-8B82-EA07E56AC1C8}" srcOrd="12" destOrd="0" presId="urn:microsoft.com/office/officeart/2011/layout/InterconnectedBlockProcess"/>
    <dgm:cxn modelId="{F37BFE27-96E4-47A4-A5C4-D2AD640F74E0}" type="presParOf" srcId="{0122A170-1F22-4E0D-8B82-EA07E56AC1C8}" destId="{76FDC22C-F6AA-4FDB-9527-E335D786073D}" srcOrd="0" destOrd="0" presId="urn:microsoft.com/office/officeart/2011/layout/InterconnectedBlockProcess"/>
    <dgm:cxn modelId="{E4D8C5E1-A417-414C-8617-68E560FB1A6F}" type="presParOf" srcId="{15E55080-FFA8-4533-9D90-6C85487B4C97}" destId="{674EE94D-03DC-4E4B-BDAC-3E5E42A7D258}" srcOrd="13" destOrd="0" presId="urn:microsoft.com/office/officeart/2011/layout/InterconnectedBlockProcess"/>
    <dgm:cxn modelId="{2F935BF0-2677-4D44-86A9-BA620175DA25}" type="presParOf" srcId="{15E55080-FFA8-4533-9D90-6C85487B4C97}" destId="{976C2A38-56B2-48F4-AE1D-0B55EFBD2664}" srcOrd="14"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7A7A84-8204-4438-A278-32AE1329CCD5}" type="doc">
      <dgm:prSet loTypeId="urn:microsoft.com/office/officeart/2011/layout/InterconnectedBlockProcess" loCatId="process" qsTypeId="urn:microsoft.com/office/officeart/2005/8/quickstyle/simple5" qsCatId="simple" csTypeId="urn:microsoft.com/office/officeart/2005/8/colors/colorful5" csCatId="colorful" phldr="1"/>
      <dgm:spPr/>
    </dgm:pt>
    <dgm:pt modelId="{4CC8BD02-6D22-4E2E-8BEA-105650181A62}">
      <dgm:prSet phldrT="[Text]" custT="1"/>
      <dgm:spPr/>
      <dgm:t>
        <a:bodyPr/>
        <a:lstStyle/>
        <a:p>
          <a:r>
            <a:rPr lang="en-US" sz="1200" dirty="0">
              <a:solidFill>
                <a:sysClr val="windowText" lastClr="000000"/>
              </a:solidFill>
            </a:rPr>
            <a:t>August 20</a:t>
          </a:r>
          <a:r>
            <a:rPr lang="en-US" sz="1200" baseline="30000" dirty="0">
              <a:solidFill>
                <a:sysClr val="windowText" lastClr="000000"/>
              </a:solidFill>
            </a:rPr>
            <a:t>th</a:t>
          </a:r>
          <a:r>
            <a:rPr lang="en-US" sz="1200" dirty="0">
              <a:solidFill>
                <a:sysClr val="windowText" lastClr="000000"/>
              </a:solidFill>
            </a:rPr>
            <a:t> </a:t>
          </a:r>
        </a:p>
      </dgm:t>
    </dgm:pt>
    <dgm:pt modelId="{1813E650-2259-4251-BEB5-0B05A0DB9715}" type="parTrans" cxnId="{890E43E3-31B1-4CA9-8F83-DDE1D92B2F24}">
      <dgm:prSet/>
      <dgm:spPr/>
      <dgm:t>
        <a:bodyPr/>
        <a:lstStyle/>
        <a:p>
          <a:endParaRPr lang="en-US"/>
        </a:p>
      </dgm:t>
    </dgm:pt>
    <dgm:pt modelId="{357F63F8-3F48-40AA-8CC4-6F50F243F796}" type="sibTrans" cxnId="{890E43E3-31B1-4CA9-8F83-DDE1D92B2F24}">
      <dgm:prSet/>
      <dgm:spPr/>
      <dgm:t>
        <a:bodyPr/>
        <a:lstStyle/>
        <a:p>
          <a:endParaRPr lang="en-US"/>
        </a:p>
      </dgm:t>
    </dgm:pt>
    <dgm:pt modelId="{23F1D9C3-C1E3-4CD7-ABE6-29A30B7D4D13}">
      <dgm:prSet phldrT="[Text]"/>
      <dgm:spPr/>
      <dgm:t>
        <a:bodyPr/>
        <a:lstStyle/>
        <a:p>
          <a:r>
            <a:rPr lang="en-US" dirty="0"/>
            <a:t>      </a:t>
          </a:r>
          <a:r>
            <a:rPr lang="en-US" dirty="0">
              <a:solidFill>
                <a:sysClr val="windowText" lastClr="000000"/>
              </a:solidFill>
            </a:rPr>
            <a:t>August 4</a:t>
          </a:r>
          <a:r>
            <a:rPr lang="en-US" baseline="30000" dirty="0">
              <a:solidFill>
                <a:sysClr val="windowText" lastClr="000000"/>
              </a:solidFill>
            </a:rPr>
            <a:t>th</a:t>
          </a:r>
          <a:r>
            <a:rPr lang="en-US" dirty="0"/>
            <a:t>	</a:t>
          </a:r>
        </a:p>
      </dgm:t>
    </dgm:pt>
    <dgm:pt modelId="{D774BA71-B4FF-4A18-9363-44309CF1FF6C}" type="parTrans" cxnId="{DD64D318-CAE0-427B-81B8-B3FB875D47FD}">
      <dgm:prSet/>
      <dgm:spPr/>
      <dgm:t>
        <a:bodyPr/>
        <a:lstStyle/>
        <a:p>
          <a:endParaRPr lang="en-US"/>
        </a:p>
      </dgm:t>
    </dgm:pt>
    <dgm:pt modelId="{FDB660E7-6E16-4545-B266-0A7B4F393FB2}" type="sibTrans" cxnId="{DD64D318-CAE0-427B-81B8-B3FB875D47FD}">
      <dgm:prSet/>
      <dgm:spPr/>
      <dgm:t>
        <a:bodyPr/>
        <a:lstStyle/>
        <a:p>
          <a:endParaRPr lang="en-US"/>
        </a:p>
      </dgm:t>
    </dgm:pt>
    <dgm:pt modelId="{0BA4F5BA-491C-41ED-9A13-881107408F8F}">
      <dgm:prSet phldrT="[Text]"/>
      <dgm:spPr/>
      <dgm:t>
        <a:bodyPr/>
        <a:lstStyle/>
        <a:p>
          <a:pPr algn="ctr"/>
          <a:endParaRPr lang="en-US" dirty="0"/>
        </a:p>
        <a:p>
          <a:pPr algn="ctr"/>
          <a:r>
            <a:rPr lang="en-US" dirty="0">
              <a:solidFill>
                <a:sysClr val="windowText" lastClr="000000"/>
              </a:solidFill>
            </a:rPr>
            <a:t>July 30</a:t>
          </a:r>
          <a:r>
            <a:rPr lang="en-US" baseline="30000" dirty="0">
              <a:solidFill>
                <a:sysClr val="windowText" lastClr="000000"/>
              </a:solidFill>
            </a:rPr>
            <a:t>th</a:t>
          </a:r>
          <a:r>
            <a:rPr lang="en-US" dirty="0">
              <a:solidFill>
                <a:sysClr val="windowText" lastClr="000000"/>
              </a:solidFill>
            </a:rPr>
            <a:t> </a:t>
          </a:r>
        </a:p>
        <a:p>
          <a:pPr algn="ctr"/>
          <a:r>
            <a:rPr lang="en-US" dirty="0"/>
            <a:t> 	</a:t>
          </a:r>
        </a:p>
      </dgm:t>
    </dgm:pt>
    <dgm:pt modelId="{B0562BD8-C0EC-45E9-B5C2-07D9575A6087}" type="parTrans" cxnId="{AF675F33-A6AE-41B2-9F7E-0E981434B646}">
      <dgm:prSet/>
      <dgm:spPr/>
      <dgm:t>
        <a:bodyPr/>
        <a:lstStyle/>
        <a:p>
          <a:endParaRPr lang="en-US"/>
        </a:p>
      </dgm:t>
    </dgm:pt>
    <dgm:pt modelId="{3C271F57-FFBE-4D8A-8988-04A971B2C92D}" type="sibTrans" cxnId="{AF675F33-A6AE-41B2-9F7E-0E981434B646}">
      <dgm:prSet/>
      <dgm:spPr/>
      <dgm:t>
        <a:bodyPr/>
        <a:lstStyle/>
        <a:p>
          <a:endParaRPr lang="en-US"/>
        </a:p>
      </dgm:t>
    </dgm:pt>
    <dgm:pt modelId="{1D808DB9-340F-45CC-AAAC-5C7F246E8FDD}">
      <dgm:prSet/>
      <dgm:spPr/>
      <dgm:t>
        <a:bodyPr/>
        <a:lstStyle/>
        <a:p>
          <a:r>
            <a:rPr lang="en-US" dirty="0">
              <a:solidFill>
                <a:sysClr val="windowText" lastClr="000000"/>
              </a:solidFill>
            </a:rPr>
            <a:t>July 19</a:t>
          </a:r>
          <a:r>
            <a:rPr lang="en-US" baseline="30000" dirty="0">
              <a:solidFill>
                <a:sysClr val="windowText" lastClr="000000"/>
              </a:solidFill>
            </a:rPr>
            <a:t>th</a:t>
          </a:r>
          <a:r>
            <a:rPr lang="en-US" dirty="0"/>
            <a:t>	</a:t>
          </a:r>
        </a:p>
      </dgm:t>
    </dgm:pt>
    <dgm:pt modelId="{379E9E10-7204-4564-A5CA-B694F173C33E}" type="parTrans" cxnId="{73785A56-315C-4185-B077-8E9C4B408A96}">
      <dgm:prSet/>
      <dgm:spPr/>
      <dgm:t>
        <a:bodyPr/>
        <a:lstStyle/>
        <a:p>
          <a:endParaRPr lang="en-US"/>
        </a:p>
      </dgm:t>
    </dgm:pt>
    <dgm:pt modelId="{F45504B8-D5EF-440B-BDC0-AE73BCDBC265}" type="sibTrans" cxnId="{73785A56-315C-4185-B077-8E9C4B408A96}">
      <dgm:prSet/>
      <dgm:spPr/>
      <dgm:t>
        <a:bodyPr/>
        <a:lstStyle/>
        <a:p>
          <a:endParaRPr lang="en-US"/>
        </a:p>
      </dgm:t>
    </dgm:pt>
    <dgm:pt modelId="{7E177DF7-571B-4DC5-B130-C3602902C3D6}">
      <dgm:prSet/>
      <dgm:spPr/>
      <dgm:t>
        <a:bodyPr/>
        <a:lstStyle/>
        <a:p>
          <a:endParaRPr lang="en-US" dirty="0">
            <a:solidFill>
              <a:schemeClr val="bg1"/>
            </a:solidFill>
          </a:endParaRPr>
        </a:p>
        <a:p>
          <a:endParaRPr lang="en-US" dirty="0">
            <a:solidFill>
              <a:schemeClr val="bg1"/>
            </a:solidFill>
          </a:endParaRPr>
        </a:p>
        <a:p>
          <a:r>
            <a:rPr lang="en-US" dirty="0">
              <a:solidFill>
                <a:schemeClr val="bg1"/>
              </a:solidFill>
            </a:rPr>
            <a:t>Feedback from night charge nurse, “tool would be more effective with higher census”</a:t>
          </a:r>
        </a:p>
        <a:p>
          <a:endParaRPr lang="en-US" dirty="0">
            <a:solidFill>
              <a:schemeClr val="bg1"/>
            </a:solidFill>
          </a:endParaRPr>
        </a:p>
        <a:p>
          <a:r>
            <a:rPr lang="en-US" dirty="0">
              <a:solidFill>
                <a:schemeClr val="bg1"/>
              </a:solidFill>
            </a:rPr>
            <a:t>Some charges feel the tool is a burden, however the colors do help decided when placing admissions.</a:t>
          </a:r>
        </a:p>
        <a:p>
          <a:endParaRPr lang="en-US" dirty="0">
            <a:solidFill>
              <a:schemeClr val="bg1"/>
            </a:solidFill>
          </a:endParaRPr>
        </a:p>
        <a:p>
          <a:r>
            <a:rPr lang="en-US" dirty="0">
              <a:solidFill>
                <a:schemeClr val="bg1"/>
              </a:solidFill>
            </a:rPr>
            <a:t> </a:t>
          </a:r>
        </a:p>
        <a:p>
          <a:endParaRPr lang="en-US" dirty="0">
            <a:solidFill>
              <a:schemeClr val="bg1"/>
            </a:solidFill>
          </a:endParaRPr>
        </a:p>
      </dgm:t>
    </dgm:pt>
    <dgm:pt modelId="{1C374614-83C7-46F2-AD31-124F2DE2FE93}" type="parTrans" cxnId="{83BC712E-36C5-4059-BA19-41D09BEB3A71}">
      <dgm:prSet/>
      <dgm:spPr/>
    </dgm:pt>
    <dgm:pt modelId="{98264322-0400-47F1-9786-2B7CC00D9E17}" type="sibTrans" cxnId="{83BC712E-36C5-4059-BA19-41D09BEB3A71}">
      <dgm:prSet/>
      <dgm:spPr/>
    </dgm:pt>
    <dgm:pt modelId="{235134FD-9C79-4A23-872D-8D9ED9BB4FAA}">
      <dgm:prSet/>
      <dgm:spPr/>
      <dgm:t>
        <a:bodyPr/>
        <a:lstStyle/>
        <a:p>
          <a:r>
            <a:rPr lang="en-US" dirty="0">
              <a:solidFill>
                <a:sysClr val="windowText" lastClr="000000"/>
              </a:solidFill>
            </a:rPr>
            <a:t>July 21</a:t>
          </a:r>
          <a:r>
            <a:rPr lang="en-US" baseline="30000" dirty="0">
              <a:solidFill>
                <a:sysClr val="windowText" lastClr="000000"/>
              </a:solidFill>
            </a:rPr>
            <a:t>st</a:t>
          </a:r>
          <a:r>
            <a:rPr lang="en-US" dirty="0">
              <a:solidFill>
                <a:sysClr val="windowText" lastClr="000000"/>
              </a:solidFill>
            </a:rPr>
            <a:t> </a:t>
          </a:r>
        </a:p>
      </dgm:t>
    </dgm:pt>
    <dgm:pt modelId="{A4A889B2-515D-42D3-BBBF-45FCB477C56A}" type="sibTrans" cxnId="{C218204F-A227-42AB-BC01-F143EEC46265}">
      <dgm:prSet/>
      <dgm:spPr/>
      <dgm:t>
        <a:bodyPr/>
        <a:lstStyle/>
        <a:p>
          <a:endParaRPr lang="en-US"/>
        </a:p>
      </dgm:t>
    </dgm:pt>
    <dgm:pt modelId="{9DBED5C8-1097-415F-B9C7-75A522F0EC5F}" type="parTrans" cxnId="{C218204F-A227-42AB-BC01-F143EEC46265}">
      <dgm:prSet/>
      <dgm:spPr/>
      <dgm:t>
        <a:bodyPr/>
        <a:lstStyle/>
        <a:p>
          <a:endParaRPr lang="en-US"/>
        </a:p>
      </dgm:t>
    </dgm:pt>
    <dgm:pt modelId="{4BAD18A7-70C0-4AC1-9E3A-64D2253E3FE0}">
      <dgm:prSet/>
      <dgm:spPr/>
      <dgm:t>
        <a:bodyPr/>
        <a:lstStyle/>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ctr"/>
          <a:endParaRPr lang="en-US" dirty="0">
            <a:solidFill>
              <a:schemeClr val="bg1"/>
            </a:solidFill>
          </a:endParaRPr>
        </a:p>
        <a:p>
          <a:pPr algn="l"/>
          <a:r>
            <a:rPr lang="en-US" dirty="0">
              <a:solidFill>
                <a:schemeClr val="bg1"/>
              </a:solidFill>
            </a:rPr>
            <a:t>Final organizational presentation with clinical and executive leadership. </a:t>
          </a:r>
          <a:endParaRPr lang="en-US" dirty="0"/>
        </a:p>
      </dgm:t>
    </dgm:pt>
    <dgm:pt modelId="{931DADB1-C93F-4EC2-AE66-87918B9C80BA}" type="parTrans" cxnId="{E5BECC51-7DE3-4783-BC86-7B5B2B80D270}">
      <dgm:prSet/>
      <dgm:spPr/>
    </dgm:pt>
    <dgm:pt modelId="{52549543-65F2-46EB-BAD7-DE570940A393}" type="sibTrans" cxnId="{E5BECC51-7DE3-4783-BC86-7B5B2B80D270}">
      <dgm:prSet/>
      <dgm:spPr/>
    </dgm:pt>
    <dgm:pt modelId="{D88B5B70-39C0-4359-AC19-8176249B82C3}">
      <dgm:prSet/>
      <dgm:spPr/>
      <dgm:t>
        <a:bodyPr/>
        <a:lstStyle/>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dirty="0">
              <a:solidFill>
                <a:schemeClr val="bg1"/>
              </a:solidFill>
            </a:rPr>
            <a:t>Handoff plan goes into effect</a:t>
          </a:r>
          <a:endParaRPr lang="en-US" dirty="0"/>
        </a:p>
      </dgm:t>
    </dgm:pt>
    <dgm:pt modelId="{64F94B82-E2D9-4E6E-A3A5-C4652B115018}" type="parTrans" cxnId="{46E6E614-FE0E-4BA0-9F1A-5698ACB06010}">
      <dgm:prSet/>
      <dgm:spPr/>
    </dgm:pt>
    <dgm:pt modelId="{B6280550-26FD-48C9-B583-D82572C0575B}" type="sibTrans" cxnId="{46E6E614-FE0E-4BA0-9F1A-5698ACB06010}">
      <dgm:prSet/>
      <dgm:spPr/>
    </dgm:pt>
    <dgm:pt modelId="{C2D2EEF2-A68A-45CE-AAFE-615268A49CD5}">
      <dgm:prSet/>
      <dgm:spPr/>
      <dgm: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ICU director shared that nursing report sheets are including a section for acuity. </a:t>
          </a:r>
        </a:p>
        <a:p>
          <a:endParaRPr lang="en-US" dirty="0">
            <a:solidFill>
              <a:schemeClr val="bg1"/>
            </a:solidFill>
          </a:endParaRPr>
        </a:p>
        <a:p>
          <a:r>
            <a:rPr lang="en-US" dirty="0">
              <a:solidFill>
                <a:schemeClr val="bg1"/>
              </a:solidFill>
            </a:rPr>
            <a:t>Post-intervention surveys distributed.</a:t>
          </a:r>
        </a:p>
      </dgm:t>
    </dgm:pt>
    <dgm:pt modelId="{4FE9A23E-E820-436A-A570-58D83D6DE051}" type="parTrans" cxnId="{06BBFE9A-A613-4901-9FE2-FD8ACE67791F}">
      <dgm:prSet/>
      <dgm:spPr/>
    </dgm:pt>
    <dgm:pt modelId="{10BB91FE-E92E-4EC4-9713-3A85FC4F9453}" type="sibTrans" cxnId="{06BBFE9A-A613-4901-9FE2-FD8ACE67791F}">
      <dgm:prSet/>
      <dgm:spPr/>
    </dgm:pt>
    <dgm:pt modelId="{7C7BAF63-86CA-45D7-A2C3-80969549786A}">
      <dgm:prSet/>
      <dgm:spPr/>
      <dgm: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Post-intervention surveys collected and transcribed for further evaluation of the project</a:t>
          </a:r>
          <a:endParaRPr lang="en-US" dirty="0"/>
        </a:p>
      </dgm:t>
    </dgm:pt>
    <dgm:pt modelId="{C716ADAB-ABCF-477F-BFEB-90BE4DF1B5FC}" type="parTrans" cxnId="{D1B17ADA-E314-42D5-BF44-2A48801EFFB0}">
      <dgm:prSet/>
      <dgm:spPr/>
    </dgm:pt>
    <dgm:pt modelId="{67B9ED43-88E6-488D-B664-AA822D895F3E}" type="sibTrans" cxnId="{D1B17ADA-E314-42D5-BF44-2A48801EFFB0}">
      <dgm:prSet/>
      <dgm:spPr/>
    </dgm:pt>
    <dgm:pt modelId="{15E55080-FFA8-4533-9D90-6C85487B4C97}" type="pres">
      <dgm:prSet presAssocID="{A27A7A84-8204-4438-A278-32AE1329CCD5}" presName="Name0" presStyleCnt="0">
        <dgm:presLayoutVars>
          <dgm:chMax val="7"/>
          <dgm:chPref val="5"/>
          <dgm:dir val="rev"/>
          <dgm:animOne val="branch"/>
          <dgm:animLvl val="lvl"/>
        </dgm:presLayoutVars>
      </dgm:prSet>
      <dgm:spPr/>
    </dgm:pt>
    <dgm:pt modelId="{89A0C37D-2CF9-4A3B-AF3B-E359364B8355}" type="pres">
      <dgm:prSet presAssocID="{1D808DB9-340F-45CC-AAAC-5C7F246E8FDD}" presName="ChildAccent5" presStyleCnt="0"/>
      <dgm:spPr/>
    </dgm:pt>
    <dgm:pt modelId="{794A661B-C033-40D6-8227-C52678A7D178}" type="pres">
      <dgm:prSet presAssocID="{1D808DB9-340F-45CC-AAAC-5C7F246E8FDD}" presName="ChildAccent" presStyleLbl="alignImgPlace1" presStyleIdx="0" presStyleCnt="5"/>
      <dgm:spPr/>
      <dgm:t>
        <a:bodyPr/>
        <a:lstStyle/>
        <a:p>
          <a:endParaRPr lang="en-US"/>
        </a:p>
      </dgm:t>
    </dgm:pt>
    <dgm:pt modelId="{4F653722-E2A2-4CC4-B92F-84C574B1E93D}" type="pres">
      <dgm:prSet presAssocID="{1D808DB9-340F-45CC-AAAC-5C7F246E8FDD}" presName="Child5" presStyleLbl="revTx" presStyleIdx="0" presStyleCnt="0">
        <dgm:presLayoutVars>
          <dgm:chMax val="0"/>
          <dgm:chPref val="0"/>
          <dgm:bulletEnabled val="1"/>
        </dgm:presLayoutVars>
      </dgm:prSet>
      <dgm:spPr/>
      <dgm:t>
        <a:bodyPr/>
        <a:lstStyle/>
        <a:p>
          <a:endParaRPr lang="en-US"/>
        </a:p>
      </dgm:t>
    </dgm:pt>
    <dgm:pt modelId="{6C2280F9-EB57-4E6A-B5CC-79B9A47411CF}" type="pres">
      <dgm:prSet presAssocID="{1D808DB9-340F-45CC-AAAC-5C7F246E8FDD}" presName="Parent5" presStyleLbl="node1" presStyleIdx="0" presStyleCnt="5">
        <dgm:presLayoutVars>
          <dgm:chMax val="2"/>
          <dgm:chPref val="1"/>
          <dgm:bulletEnabled val="1"/>
        </dgm:presLayoutVars>
      </dgm:prSet>
      <dgm:spPr/>
      <dgm:t>
        <a:bodyPr/>
        <a:lstStyle/>
        <a:p>
          <a:endParaRPr lang="en-US"/>
        </a:p>
      </dgm:t>
    </dgm:pt>
    <dgm:pt modelId="{FFE0718D-FE36-4DAC-B0DE-8863A66F7B36}" type="pres">
      <dgm:prSet presAssocID="{235134FD-9C79-4A23-872D-8D9ED9BB4FAA}" presName="ChildAccent4" presStyleCnt="0"/>
      <dgm:spPr/>
    </dgm:pt>
    <dgm:pt modelId="{43661D33-DDD7-433E-A0ED-40F50B218FD3}" type="pres">
      <dgm:prSet presAssocID="{235134FD-9C79-4A23-872D-8D9ED9BB4FAA}" presName="ChildAccent" presStyleLbl="alignImgPlace1" presStyleIdx="1" presStyleCnt="5" custAng="0"/>
      <dgm:spPr/>
      <dgm:t>
        <a:bodyPr/>
        <a:lstStyle/>
        <a:p>
          <a:endParaRPr lang="en-US"/>
        </a:p>
      </dgm:t>
    </dgm:pt>
    <dgm:pt modelId="{4D06744A-D6D4-41A2-8F55-36939AB8D916}" type="pres">
      <dgm:prSet presAssocID="{235134FD-9C79-4A23-872D-8D9ED9BB4FAA}" presName="Child4" presStyleLbl="revTx" presStyleIdx="0" presStyleCnt="0">
        <dgm:presLayoutVars>
          <dgm:chMax val="0"/>
          <dgm:chPref val="0"/>
          <dgm:bulletEnabled val="1"/>
        </dgm:presLayoutVars>
      </dgm:prSet>
      <dgm:spPr/>
      <dgm:t>
        <a:bodyPr/>
        <a:lstStyle/>
        <a:p>
          <a:endParaRPr lang="en-US"/>
        </a:p>
      </dgm:t>
    </dgm:pt>
    <dgm:pt modelId="{B7251DCA-A6A4-416A-A6A6-2B4248341955}" type="pres">
      <dgm:prSet presAssocID="{235134FD-9C79-4A23-872D-8D9ED9BB4FAA}" presName="Parent4" presStyleLbl="node1" presStyleIdx="1" presStyleCnt="5">
        <dgm:presLayoutVars>
          <dgm:chMax val="2"/>
          <dgm:chPref val="1"/>
          <dgm:bulletEnabled val="1"/>
        </dgm:presLayoutVars>
      </dgm:prSet>
      <dgm:spPr/>
      <dgm:t>
        <a:bodyPr/>
        <a:lstStyle/>
        <a:p>
          <a:endParaRPr lang="en-US"/>
        </a:p>
      </dgm:t>
    </dgm:pt>
    <dgm:pt modelId="{92606CE0-2B6E-42F3-938F-DF4B894D4543}" type="pres">
      <dgm:prSet presAssocID="{0BA4F5BA-491C-41ED-9A13-881107408F8F}" presName="ChildAccent3" presStyleCnt="0"/>
      <dgm:spPr/>
    </dgm:pt>
    <dgm:pt modelId="{DCEBCA0B-617D-497B-8A20-C08B2B20061F}" type="pres">
      <dgm:prSet presAssocID="{0BA4F5BA-491C-41ED-9A13-881107408F8F}" presName="ChildAccent" presStyleLbl="alignImgPlace1" presStyleIdx="2" presStyleCnt="5" custAng="0"/>
      <dgm:spPr/>
      <dgm:t>
        <a:bodyPr/>
        <a:lstStyle/>
        <a:p>
          <a:endParaRPr lang="en-US"/>
        </a:p>
      </dgm:t>
    </dgm:pt>
    <dgm:pt modelId="{F6288638-B7DC-4418-BB26-738667A0FBA3}" type="pres">
      <dgm:prSet presAssocID="{0BA4F5BA-491C-41ED-9A13-881107408F8F}" presName="Child3" presStyleLbl="revTx" presStyleIdx="0" presStyleCnt="0">
        <dgm:presLayoutVars>
          <dgm:chMax val="0"/>
          <dgm:chPref val="0"/>
          <dgm:bulletEnabled val="1"/>
        </dgm:presLayoutVars>
      </dgm:prSet>
      <dgm:spPr/>
      <dgm:t>
        <a:bodyPr/>
        <a:lstStyle/>
        <a:p>
          <a:endParaRPr lang="en-US"/>
        </a:p>
      </dgm:t>
    </dgm:pt>
    <dgm:pt modelId="{9E0A7E92-1F1D-402E-9C91-8150CD1746D6}" type="pres">
      <dgm:prSet presAssocID="{0BA4F5BA-491C-41ED-9A13-881107408F8F}" presName="Parent3" presStyleLbl="node1" presStyleIdx="2" presStyleCnt="5">
        <dgm:presLayoutVars>
          <dgm:chMax val="2"/>
          <dgm:chPref val="1"/>
          <dgm:bulletEnabled val="1"/>
        </dgm:presLayoutVars>
      </dgm:prSet>
      <dgm:spPr/>
      <dgm:t>
        <a:bodyPr/>
        <a:lstStyle/>
        <a:p>
          <a:endParaRPr lang="en-US"/>
        </a:p>
      </dgm:t>
    </dgm:pt>
    <dgm:pt modelId="{A1CEBC39-269D-49EF-84EB-7F620DAC0D5A}" type="pres">
      <dgm:prSet presAssocID="{23F1D9C3-C1E3-4CD7-ABE6-29A30B7D4D13}" presName="ChildAccent2" presStyleCnt="0"/>
      <dgm:spPr/>
    </dgm:pt>
    <dgm:pt modelId="{352A8C62-9DDE-458E-89A5-CE0B126301DC}" type="pres">
      <dgm:prSet presAssocID="{23F1D9C3-C1E3-4CD7-ABE6-29A30B7D4D13}" presName="ChildAccent" presStyleLbl="alignImgPlace1" presStyleIdx="3" presStyleCnt="5" custAng="0"/>
      <dgm:spPr/>
      <dgm:t>
        <a:bodyPr/>
        <a:lstStyle/>
        <a:p>
          <a:endParaRPr lang="en-US"/>
        </a:p>
      </dgm:t>
    </dgm:pt>
    <dgm:pt modelId="{82491EA5-CD0D-4078-9122-333CB155E8CC}" type="pres">
      <dgm:prSet presAssocID="{23F1D9C3-C1E3-4CD7-ABE6-29A30B7D4D13}" presName="Child2" presStyleLbl="revTx" presStyleIdx="0" presStyleCnt="0">
        <dgm:presLayoutVars>
          <dgm:chMax val="0"/>
          <dgm:chPref val="0"/>
          <dgm:bulletEnabled val="1"/>
        </dgm:presLayoutVars>
      </dgm:prSet>
      <dgm:spPr/>
      <dgm:t>
        <a:bodyPr/>
        <a:lstStyle/>
        <a:p>
          <a:endParaRPr lang="en-US"/>
        </a:p>
      </dgm:t>
    </dgm:pt>
    <dgm:pt modelId="{3467E9A3-202B-4E74-B068-91EF00202EF4}" type="pres">
      <dgm:prSet presAssocID="{23F1D9C3-C1E3-4CD7-ABE6-29A30B7D4D13}" presName="Parent2" presStyleLbl="node1" presStyleIdx="3" presStyleCnt="5">
        <dgm:presLayoutVars>
          <dgm:chMax val="2"/>
          <dgm:chPref val="1"/>
          <dgm:bulletEnabled val="1"/>
        </dgm:presLayoutVars>
      </dgm:prSet>
      <dgm:spPr/>
      <dgm:t>
        <a:bodyPr/>
        <a:lstStyle/>
        <a:p>
          <a:endParaRPr lang="en-US"/>
        </a:p>
      </dgm:t>
    </dgm:pt>
    <dgm:pt modelId="{0122A170-1F22-4E0D-8B82-EA07E56AC1C8}" type="pres">
      <dgm:prSet presAssocID="{4CC8BD02-6D22-4E2E-8BEA-105650181A62}" presName="ChildAccent1" presStyleCnt="0"/>
      <dgm:spPr/>
    </dgm:pt>
    <dgm:pt modelId="{76FDC22C-F6AA-4FDB-9527-E335D786073D}" type="pres">
      <dgm:prSet presAssocID="{4CC8BD02-6D22-4E2E-8BEA-105650181A62}" presName="ChildAccent" presStyleLbl="alignImgPlace1" presStyleIdx="4" presStyleCnt="5" custAng="0" custLinFactNeighborY="309"/>
      <dgm:spPr/>
      <dgm:t>
        <a:bodyPr/>
        <a:lstStyle/>
        <a:p>
          <a:endParaRPr lang="en-US"/>
        </a:p>
      </dgm:t>
    </dgm:pt>
    <dgm:pt modelId="{674EE94D-03DC-4E4B-BDAC-3E5E42A7D258}" type="pres">
      <dgm:prSet presAssocID="{4CC8BD02-6D22-4E2E-8BEA-105650181A62}" presName="Child1" presStyleLbl="revTx" presStyleIdx="0" presStyleCnt="0">
        <dgm:presLayoutVars>
          <dgm:chMax val="0"/>
          <dgm:chPref val="0"/>
          <dgm:bulletEnabled val="1"/>
        </dgm:presLayoutVars>
      </dgm:prSet>
      <dgm:spPr/>
      <dgm:t>
        <a:bodyPr/>
        <a:lstStyle/>
        <a:p>
          <a:endParaRPr lang="en-US"/>
        </a:p>
      </dgm:t>
    </dgm:pt>
    <dgm:pt modelId="{976C2A38-56B2-48F4-AE1D-0B55EFBD2664}" type="pres">
      <dgm:prSet presAssocID="{4CC8BD02-6D22-4E2E-8BEA-105650181A62}" presName="Parent1" presStyleLbl="node1" presStyleIdx="4" presStyleCnt="5">
        <dgm:presLayoutVars>
          <dgm:chMax val="2"/>
          <dgm:chPref val="1"/>
          <dgm:bulletEnabled val="1"/>
        </dgm:presLayoutVars>
      </dgm:prSet>
      <dgm:spPr/>
      <dgm:t>
        <a:bodyPr/>
        <a:lstStyle/>
        <a:p>
          <a:endParaRPr lang="en-US"/>
        </a:p>
      </dgm:t>
    </dgm:pt>
  </dgm:ptLst>
  <dgm:cxnLst>
    <dgm:cxn modelId="{83BC712E-36C5-4059-BA19-41D09BEB3A71}" srcId="{1D808DB9-340F-45CC-AAAC-5C7F246E8FDD}" destId="{7E177DF7-571B-4DC5-B130-C3602902C3D6}" srcOrd="0" destOrd="0" parTransId="{1C374614-83C7-46F2-AD31-124F2DE2FE93}" sibTransId="{98264322-0400-47F1-9786-2B7CC00D9E17}"/>
    <dgm:cxn modelId="{55894E2D-36B1-4FF2-A345-17F1FA963B54}" type="presOf" srcId="{C2D2EEF2-A68A-45CE-AAFE-615268A49CD5}" destId="{43661D33-DDD7-433E-A0ED-40F50B218FD3}" srcOrd="0" destOrd="0" presId="urn:microsoft.com/office/officeart/2011/layout/InterconnectedBlockProcess"/>
    <dgm:cxn modelId="{9688D1EA-810D-42E7-927C-3AC0D5C54133}" type="presOf" srcId="{D88B5B70-39C0-4359-AC19-8176249B82C3}" destId="{674EE94D-03DC-4E4B-BDAC-3E5E42A7D258}" srcOrd="1" destOrd="0" presId="urn:microsoft.com/office/officeart/2011/layout/InterconnectedBlockProcess"/>
    <dgm:cxn modelId="{D1B17ADA-E314-42D5-BF44-2A48801EFFB0}" srcId="{0BA4F5BA-491C-41ED-9A13-881107408F8F}" destId="{7C7BAF63-86CA-45D7-A2C3-80969549786A}" srcOrd="0" destOrd="0" parTransId="{C716ADAB-ABCF-477F-BFEB-90BE4DF1B5FC}" sibTransId="{67B9ED43-88E6-488D-B664-AA822D895F3E}"/>
    <dgm:cxn modelId="{1BFBA2F2-5777-4F25-912B-7705A8DD4F28}" type="presOf" srcId="{A27A7A84-8204-4438-A278-32AE1329CCD5}" destId="{15E55080-FFA8-4533-9D90-6C85487B4C97}" srcOrd="0" destOrd="0" presId="urn:microsoft.com/office/officeart/2011/layout/InterconnectedBlockProcess"/>
    <dgm:cxn modelId="{552859E0-FB62-4488-AF47-DE75E8956526}" type="presOf" srcId="{235134FD-9C79-4A23-872D-8D9ED9BB4FAA}" destId="{B7251DCA-A6A4-416A-A6A6-2B4248341955}" srcOrd="0" destOrd="0" presId="urn:microsoft.com/office/officeart/2011/layout/InterconnectedBlockProcess"/>
    <dgm:cxn modelId="{BA67084E-8AD8-41FF-A1E7-6635676A25F8}" type="presOf" srcId="{4BAD18A7-70C0-4AC1-9E3A-64D2253E3FE0}" destId="{82491EA5-CD0D-4078-9122-333CB155E8CC}" srcOrd="1" destOrd="0" presId="urn:microsoft.com/office/officeart/2011/layout/InterconnectedBlockProcess"/>
    <dgm:cxn modelId="{890E43E3-31B1-4CA9-8F83-DDE1D92B2F24}" srcId="{A27A7A84-8204-4438-A278-32AE1329CCD5}" destId="{4CC8BD02-6D22-4E2E-8BEA-105650181A62}" srcOrd="0" destOrd="0" parTransId="{1813E650-2259-4251-BEB5-0B05A0DB9715}" sibTransId="{357F63F8-3F48-40AA-8CC4-6F50F243F796}"/>
    <dgm:cxn modelId="{B4350DE1-66F4-4189-A5F8-CA94062AA29E}" type="presOf" srcId="{7E177DF7-571B-4DC5-B130-C3602902C3D6}" destId="{794A661B-C033-40D6-8227-C52678A7D178}" srcOrd="0" destOrd="0" presId="urn:microsoft.com/office/officeart/2011/layout/InterconnectedBlockProcess"/>
    <dgm:cxn modelId="{7C52597F-BF5F-4D62-BD0A-7F3D49DE06AA}" type="presOf" srcId="{7E177DF7-571B-4DC5-B130-C3602902C3D6}" destId="{4F653722-E2A2-4CC4-B92F-84C574B1E93D}" srcOrd="1" destOrd="0" presId="urn:microsoft.com/office/officeart/2011/layout/InterconnectedBlockProcess"/>
    <dgm:cxn modelId="{F718A152-8B92-4B2F-AE48-692A2AF93D5A}" type="presOf" srcId="{4CC8BD02-6D22-4E2E-8BEA-105650181A62}" destId="{976C2A38-56B2-48F4-AE1D-0B55EFBD2664}" srcOrd="0" destOrd="0" presId="urn:microsoft.com/office/officeart/2011/layout/InterconnectedBlockProcess"/>
    <dgm:cxn modelId="{46E6E614-FE0E-4BA0-9F1A-5698ACB06010}" srcId="{4CC8BD02-6D22-4E2E-8BEA-105650181A62}" destId="{D88B5B70-39C0-4359-AC19-8176249B82C3}" srcOrd="0" destOrd="0" parTransId="{64F94B82-E2D9-4E6E-A3A5-C4652B115018}" sibTransId="{B6280550-26FD-48C9-B583-D82572C0575B}"/>
    <dgm:cxn modelId="{CDBC34FF-24B0-4EDB-9FEC-F31028D711C0}" type="presOf" srcId="{0BA4F5BA-491C-41ED-9A13-881107408F8F}" destId="{9E0A7E92-1F1D-402E-9C91-8150CD1746D6}" srcOrd="0" destOrd="0" presId="urn:microsoft.com/office/officeart/2011/layout/InterconnectedBlockProcess"/>
    <dgm:cxn modelId="{4AFA74E7-056C-4727-8925-5A876D32A1A1}" type="presOf" srcId="{D88B5B70-39C0-4359-AC19-8176249B82C3}" destId="{76FDC22C-F6AA-4FDB-9527-E335D786073D}" srcOrd="0" destOrd="0" presId="urn:microsoft.com/office/officeart/2011/layout/InterconnectedBlockProcess"/>
    <dgm:cxn modelId="{AF675F33-A6AE-41B2-9F7E-0E981434B646}" srcId="{A27A7A84-8204-4438-A278-32AE1329CCD5}" destId="{0BA4F5BA-491C-41ED-9A13-881107408F8F}" srcOrd="2" destOrd="0" parTransId="{B0562BD8-C0EC-45E9-B5C2-07D9575A6087}" sibTransId="{3C271F57-FFBE-4D8A-8988-04A971B2C92D}"/>
    <dgm:cxn modelId="{70EFA35A-4CD7-47AD-96EE-3FDC07BB6597}" type="presOf" srcId="{23F1D9C3-C1E3-4CD7-ABE6-29A30B7D4D13}" destId="{3467E9A3-202B-4E74-B068-91EF00202EF4}" srcOrd="0" destOrd="0" presId="urn:microsoft.com/office/officeart/2011/layout/InterconnectedBlockProcess"/>
    <dgm:cxn modelId="{CB62CE3D-AD1A-487C-BAB9-FC0BBB31919A}" type="presOf" srcId="{7C7BAF63-86CA-45D7-A2C3-80969549786A}" destId="{F6288638-B7DC-4418-BB26-738667A0FBA3}" srcOrd="1" destOrd="0" presId="urn:microsoft.com/office/officeart/2011/layout/InterconnectedBlockProcess"/>
    <dgm:cxn modelId="{73785A56-315C-4185-B077-8E9C4B408A96}" srcId="{A27A7A84-8204-4438-A278-32AE1329CCD5}" destId="{1D808DB9-340F-45CC-AAAC-5C7F246E8FDD}" srcOrd="4" destOrd="0" parTransId="{379E9E10-7204-4564-A5CA-B694F173C33E}" sibTransId="{F45504B8-D5EF-440B-BDC0-AE73BCDBC265}"/>
    <dgm:cxn modelId="{E5BECC51-7DE3-4783-BC86-7B5B2B80D270}" srcId="{23F1D9C3-C1E3-4CD7-ABE6-29A30B7D4D13}" destId="{4BAD18A7-70C0-4AC1-9E3A-64D2253E3FE0}" srcOrd="0" destOrd="0" parTransId="{931DADB1-C93F-4EC2-AE66-87918B9C80BA}" sibTransId="{52549543-65F2-46EB-BAD7-DE570940A393}"/>
    <dgm:cxn modelId="{06BBFE9A-A613-4901-9FE2-FD8ACE67791F}" srcId="{235134FD-9C79-4A23-872D-8D9ED9BB4FAA}" destId="{C2D2EEF2-A68A-45CE-AAFE-615268A49CD5}" srcOrd="0" destOrd="0" parTransId="{4FE9A23E-E820-436A-A570-58D83D6DE051}" sibTransId="{10BB91FE-E92E-4EC4-9713-3A85FC4F9453}"/>
    <dgm:cxn modelId="{65FDAEE7-A6F0-411C-B6A0-DC05211DE317}" type="presOf" srcId="{4BAD18A7-70C0-4AC1-9E3A-64D2253E3FE0}" destId="{352A8C62-9DDE-458E-89A5-CE0B126301DC}" srcOrd="0" destOrd="0" presId="urn:microsoft.com/office/officeart/2011/layout/InterconnectedBlockProcess"/>
    <dgm:cxn modelId="{BED8103A-D69D-4464-9A24-774E3935DDE1}" type="presOf" srcId="{7C7BAF63-86CA-45D7-A2C3-80969549786A}" destId="{DCEBCA0B-617D-497B-8A20-C08B2B20061F}" srcOrd="0" destOrd="0" presId="urn:microsoft.com/office/officeart/2011/layout/InterconnectedBlockProcess"/>
    <dgm:cxn modelId="{355201B1-4259-4175-AB98-867BC52431F4}" type="presOf" srcId="{1D808DB9-340F-45CC-AAAC-5C7F246E8FDD}" destId="{6C2280F9-EB57-4E6A-B5CC-79B9A47411CF}" srcOrd="0" destOrd="0" presId="urn:microsoft.com/office/officeart/2011/layout/InterconnectedBlockProcess"/>
    <dgm:cxn modelId="{00A9CDB7-9397-4D09-986F-60589BFFE83D}" type="presOf" srcId="{C2D2EEF2-A68A-45CE-AAFE-615268A49CD5}" destId="{4D06744A-D6D4-41A2-8F55-36939AB8D916}" srcOrd="1" destOrd="0" presId="urn:microsoft.com/office/officeart/2011/layout/InterconnectedBlockProcess"/>
    <dgm:cxn modelId="{DD64D318-CAE0-427B-81B8-B3FB875D47FD}" srcId="{A27A7A84-8204-4438-A278-32AE1329CCD5}" destId="{23F1D9C3-C1E3-4CD7-ABE6-29A30B7D4D13}" srcOrd="1" destOrd="0" parTransId="{D774BA71-B4FF-4A18-9363-44309CF1FF6C}" sibTransId="{FDB660E7-6E16-4545-B266-0A7B4F393FB2}"/>
    <dgm:cxn modelId="{C218204F-A227-42AB-BC01-F143EEC46265}" srcId="{A27A7A84-8204-4438-A278-32AE1329CCD5}" destId="{235134FD-9C79-4A23-872D-8D9ED9BB4FAA}" srcOrd="3" destOrd="0" parTransId="{9DBED5C8-1097-415F-B9C7-75A522F0EC5F}" sibTransId="{A4A889B2-515D-42D3-BBBF-45FCB477C56A}"/>
    <dgm:cxn modelId="{62EB7DFB-1FF6-463D-98A0-BA24E1399D83}" type="presParOf" srcId="{15E55080-FFA8-4533-9D90-6C85487B4C97}" destId="{89A0C37D-2CF9-4A3B-AF3B-E359364B8355}" srcOrd="0" destOrd="0" presId="urn:microsoft.com/office/officeart/2011/layout/InterconnectedBlockProcess"/>
    <dgm:cxn modelId="{FB83D0C4-EF36-4209-AFF3-2B3CA4B5C01B}" type="presParOf" srcId="{89A0C37D-2CF9-4A3B-AF3B-E359364B8355}" destId="{794A661B-C033-40D6-8227-C52678A7D178}" srcOrd="0" destOrd="0" presId="urn:microsoft.com/office/officeart/2011/layout/InterconnectedBlockProcess"/>
    <dgm:cxn modelId="{9CEDA06E-8DFB-45A0-BEC4-0368C3073076}" type="presParOf" srcId="{15E55080-FFA8-4533-9D90-6C85487B4C97}" destId="{4F653722-E2A2-4CC4-B92F-84C574B1E93D}" srcOrd="1" destOrd="0" presId="urn:microsoft.com/office/officeart/2011/layout/InterconnectedBlockProcess"/>
    <dgm:cxn modelId="{8F39DD19-AE6F-4BC4-A43B-5ABDF77C6F09}" type="presParOf" srcId="{15E55080-FFA8-4533-9D90-6C85487B4C97}" destId="{6C2280F9-EB57-4E6A-B5CC-79B9A47411CF}" srcOrd="2" destOrd="0" presId="urn:microsoft.com/office/officeart/2011/layout/InterconnectedBlockProcess"/>
    <dgm:cxn modelId="{64D300BB-2E1E-483B-9902-42412FE7F2E7}" type="presParOf" srcId="{15E55080-FFA8-4533-9D90-6C85487B4C97}" destId="{FFE0718D-FE36-4DAC-B0DE-8863A66F7B36}" srcOrd="3" destOrd="0" presId="urn:microsoft.com/office/officeart/2011/layout/InterconnectedBlockProcess"/>
    <dgm:cxn modelId="{3436A264-5F40-4DEC-90A6-FA06D44164D4}" type="presParOf" srcId="{FFE0718D-FE36-4DAC-B0DE-8863A66F7B36}" destId="{43661D33-DDD7-433E-A0ED-40F50B218FD3}" srcOrd="0" destOrd="0" presId="urn:microsoft.com/office/officeart/2011/layout/InterconnectedBlockProcess"/>
    <dgm:cxn modelId="{6E8D1B43-230A-4D79-89D1-C491FBBB91A6}" type="presParOf" srcId="{15E55080-FFA8-4533-9D90-6C85487B4C97}" destId="{4D06744A-D6D4-41A2-8F55-36939AB8D916}" srcOrd="4" destOrd="0" presId="urn:microsoft.com/office/officeart/2011/layout/InterconnectedBlockProcess"/>
    <dgm:cxn modelId="{5EDDD4A6-960A-4FDE-AADE-65A8611128B0}" type="presParOf" srcId="{15E55080-FFA8-4533-9D90-6C85487B4C97}" destId="{B7251DCA-A6A4-416A-A6A6-2B4248341955}" srcOrd="5" destOrd="0" presId="urn:microsoft.com/office/officeart/2011/layout/InterconnectedBlockProcess"/>
    <dgm:cxn modelId="{7196EDAA-EA1D-4D41-86EF-AC8EC213BE1E}" type="presParOf" srcId="{15E55080-FFA8-4533-9D90-6C85487B4C97}" destId="{92606CE0-2B6E-42F3-938F-DF4B894D4543}" srcOrd="6" destOrd="0" presId="urn:microsoft.com/office/officeart/2011/layout/InterconnectedBlockProcess"/>
    <dgm:cxn modelId="{0266C311-F48D-4795-AD58-BBA08AA2BEA9}" type="presParOf" srcId="{92606CE0-2B6E-42F3-938F-DF4B894D4543}" destId="{DCEBCA0B-617D-497B-8A20-C08B2B20061F}" srcOrd="0" destOrd="0" presId="urn:microsoft.com/office/officeart/2011/layout/InterconnectedBlockProcess"/>
    <dgm:cxn modelId="{B6773AF1-AD45-4BD3-AA14-51FABF5D38DD}" type="presParOf" srcId="{15E55080-FFA8-4533-9D90-6C85487B4C97}" destId="{F6288638-B7DC-4418-BB26-738667A0FBA3}" srcOrd="7" destOrd="0" presId="urn:microsoft.com/office/officeart/2011/layout/InterconnectedBlockProcess"/>
    <dgm:cxn modelId="{F3BECF19-9404-4923-B94A-3AE2D0D8EDDF}" type="presParOf" srcId="{15E55080-FFA8-4533-9D90-6C85487B4C97}" destId="{9E0A7E92-1F1D-402E-9C91-8150CD1746D6}" srcOrd="8" destOrd="0" presId="urn:microsoft.com/office/officeart/2011/layout/InterconnectedBlockProcess"/>
    <dgm:cxn modelId="{5DD7F235-272E-4F2E-9B96-AF4128822967}" type="presParOf" srcId="{15E55080-FFA8-4533-9D90-6C85487B4C97}" destId="{A1CEBC39-269D-49EF-84EB-7F620DAC0D5A}" srcOrd="9" destOrd="0" presId="urn:microsoft.com/office/officeart/2011/layout/InterconnectedBlockProcess"/>
    <dgm:cxn modelId="{E992697C-9969-4731-854D-D675308FDEB0}" type="presParOf" srcId="{A1CEBC39-269D-49EF-84EB-7F620DAC0D5A}" destId="{352A8C62-9DDE-458E-89A5-CE0B126301DC}" srcOrd="0" destOrd="0" presId="urn:microsoft.com/office/officeart/2011/layout/InterconnectedBlockProcess"/>
    <dgm:cxn modelId="{EFEABFB8-FC84-4F1F-8A10-E805F0A5A4A2}" type="presParOf" srcId="{15E55080-FFA8-4533-9D90-6C85487B4C97}" destId="{82491EA5-CD0D-4078-9122-333CB155E8CC}" srcOrd="10" destOrd="0" presId="urn:microsoft.com/office/officeart/2011/layout/InterconnectedBlockProcess"/>
    <dgm:cxn modelId="{D59D320D-95C9-4DA5-91A7-466CB8F42620}" type="presParOf" srcId="{15E55080-FFA8-4533-9D90-6C85487B4C97}" destId="{3467E9A3-202B-4E74-B068-91EF00202EF4}" srcOrd="11" destOrd="0" presId="urn:microsoft.com/office/officeart/2011/layout/InterconnectedBlockProcess"/>
    <dgm:cxn modelId="{FC78B8BB-8F3E-428F-B7F3-EF618928E34D}" type="presParOf" srcId="{15E55080-FFA8-4533-9D90-6C85487B4C97}" destId="{0122A170-1F22-4E0D-8B82-EA07E56AC1C8}" srcOrd="12" destOrd="0" presId="urn:microsoft.com/office/officeart/2011/layout/InterconnectedBlockProcess"/>
    <dgm:cxn modelId="{F37BFE27-96E4-47A4-A5C4-D2AD640F74E0}" type="presParOf" srcId="{0122A170-1F22-4E0D-8B82-EA07E56AC1C8}" destId="{76FDC22C-F6AA-4FDB-9527-E335D786073D}" srcOrd="0" destOrd="0" presId="urn:microsoft.com/office/officeart/2011/layout/InterconnectedBlockProcess"/>
    <dgm:cxn modelId="{E4D8C5E1-A417-414C-8617-68E560FB1A6F}" type="presParOf" srcId="{15E55080-FFA8-4533-9D90-6C85487B4C97}" destId="{674EE94D-03DC-4E4B-BDAC-3E5E42A7D258}" srcOrd="13" destOrd="0" presId="urn:microsoft.com/office/officeart/2011/layout/InterconnectedBlockProcess"/>
    <dgm:cxn modelId="{2F935BF0-2677-4D44-86A9-BA620175DA25}" type="presParOf" srcId="{15E55080-FFA8-4533-9D90-6C85487B4C97}" destId="{976C2A38-56B2-48F4-AE1D-0B55EFBD2664}" srcOrd="14"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0D8DBF-7AAD-44CB-BA30-1D11E890FF9E}"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n-US"/>
        </a:p>
      </dgm:t>
    </dgm:pt>
    <dgm:pt modelId="{710C96B4-1B7C-4F91-9392-AA82A9F2F106}">
      <dgm:prSet/>
      <dgm:spPr/>
      <dgm:t>
        <a:bodyPr/>
        <a:lstStyle/>
        <a:p>
          <a:r>
            <a:rPr lang="en-US"/>
            <a:t>Twelve surveys in total collected</a:t>
          </a:r>
        </a:p>
      </dgm:t>
    </dgm:pt>
    <dgm:pt modelId="{E968A3A9-1969-4811-AABC-AB4C47B3C4FF}" type="parTrans" cxnId="{2EC9D7CB-8F5A-4BAA-92A6-CDCBA2EC61FE}">
      <dgm:prSet/>
      <dgm:spPr/>
      <dgm:t>
        <a:bodyPr/>
        <a:lstStyle/>
        <a:p>
          <a:endParaRPr lang="en-US"/>
        </a:p>
      </dgm:t>
    </dgm:pt>
    <dgm:pt modelId="{0CB784BA-8A32-4404-98B0-176BCB69DA0E}" type="sibTrans" cxnId="{2EC9D7CB-8F5A-4BAA-92A6-CDCBA2EC61FE}">
      <dgm:prSet/>
      <dgm:spPr/>
      <dgm:t>
        <a:bodyPr/>
        <a:lstStyle/>
        <a:p>
          <a:endParaRPr lang="en-US"/>
        </a:p>
      </dgm:t>
    </dgm:pt>
    <dgm:pt modelId="{66ABF010-048D-4F12-BFEF-0BE2375B1792}">
      <dgm:prSet/>
      <dgm:spPr/>
      <dgm:t>
        <a:bodyPr/>
        <a:lstStyle/>
        <a:p>
          <a:r>
            <a:rPr lang="en-US"/>
            <a:t>A blind approach was utilized</a:t>
          </a:r>
        </a:p>
      </dgm:t>
    </dgm:pt>
    <dgm:pt modelId="{45659B1B-8C7A-47FD-AD59-A8A0C0F8699D}" type="parTrans" cxnId="{7D5FFBDE-3F1C-45D5-B564-08F81A7FDC71}">
      <dgm:prSet/>
      <dgm:spPr/>
      <dgm:t>
        <a:bodyPr/>
        <a:lstStyle/>
        <a:p>
          <a:endParaRPr lang="en-US"/>
        </a:p>
      </dgm:t>
    </dgm:pt>
    <dgm:pt modelId="{D9FCF807-5A82-47ED-89FA-FFAB59F447CD}" type="sibTrans" cxnId="{7D5FFBDE-3F1C-45D5-B564-08F81A7FDC71}">
      <dgm:prSet/>
      <dgm:spPr/>
      <dgm:t>
        <a:bodyPr/>
        <a:lstStyle/>
        <a:p>
          <a:endParaRPr lang="en-US"/>
        </a:p>
      </dgm:t>
    </dgm:pt>
    <dgm:pt modelId="{A88BB0CE-5ADB-48BA-8A8D-134295FA5E68}">
      <dgm:prSet/>
      <dgm:spPr/>
      <dgm:t>
        <a:bodyPr/>
        <a:lstStyle/>
        <a:p>
          <a:r>
            <a:rPr lang="en-US"/>
            <a:t>Mean scores demonstrated neutrality towards most survey questions. </a:t>
          </a:r>
        </a:p>
      </dgm:t>
    </dgm:pt>
    <dgm:pt modelId="{4889E53E-9CF4-4949-8B47-8A96A724414F}" type="parTrans" cxnId="{EE70FE3C-73D1-4404-ABC9-48630AB8488F}">
      <dgm:prSet/>
      <dgm:spPr/>
      <dgm:t>
        <a:bodyPr/>
        <a:lstStyle/>
        <a:p>
          <a:endParaRPr lang="en-US"/>
        </a:p>
      </dgm:t>
    </dgm:pt>
    <dgm:pt modelId="{C7A2D1BF-C86B-4C7E-836D-E8A4041DDE0E}" type="sibTrans" cxnId="{EE70FE3C-73D1-4404-ABC9-48630AB8488F}">
      <dgm:prSet/>
      <dgm:spPr/>
      <dgm:t>
        <a:bodyPr/>
        <a:lstStyle/>
        <a:p>
          <a:endParaRPr lang="en-US"/>
        </a:p>
      </dgm:t>
    </dgm:pt>
    <dgm:pt modelId="{20F98FD9-CF27-426F-A301-17C9AF5921A0}" type="pres">
      <dgm:prSet presAssocID="{E60D8DBF-7AAD-44CB-BA30-1D11E890FF9E}" presName="Name0" presStyleCnt="0">
        <dgm:presLayoutVars>
          <dgm:chMax val="7"/>
          <dgm:dir/>
          <dgm:animLvl val="lvl"/>
          <dgm:resizeHandles val="exact"/>
        </dgm:presLayoutVars>
      </dgm:prSet>
      <dgm:spPr/>
      <dgm:t>
        <a:bodyPr/>
        <a:lstStyle/>
        <a:p>
          <a:endParaRPr lang="en-US"/>
        </a:p>
      </dgm:t>
    </dgm:pt>
    <dgm:pt modelId="{435EDE70-2EE3-4D82-A44D-A612641D8A0A}" type="pres">
      <dgm:prSet presAssocID="{710C96B4-1B7C-4F91-9392-AA82A9F2F106}" presName="circle1" presStyleLbl="node1" presStyleIdx="0" presStyleCnt="3"/>
      <dgm:spPr/>
    </dgm:pt>
    <dgm:pt modelId="{BBA69C33-901E-4759-AF13-3ED638531483}" type="pres">
      <dgm:prSet presAssocID="{710C96B4-1B7C-4F91-9392-AA82A9F2F106}" presName="space" presStyleCnt="0"/>
      <dgm:spPr/>
    </dgm:pt>
    <dgm:pt modelId="{64E4F08A-9F7D-47B5-87A4-45F5892136F7}" type="pres">
      <dgm:prSet presAssocID="{710C96B4-1B7C-4F91-9392-AA82A9F2F106}" presName="rect1" presStyleLbl="alignAcc1" presStyleIdx="0" presStyleCnt="3"/>
      <dgm:spPr/>
      <dgm:t>
        <a:bodyPr/>
        <a:lstStyle/>
        <a:p>
          <a:endParaRPr lang="en-US"/>
        </a:p>
      </dgm:t>
    </dgm:pt>
    <dgm:pt modelId="{884B52C9-24BD-4B9D-A3E3-46B62C918A65}" type="pres">
      <dgm:prSet presAssocID="{66ABF010-048D-4F12-BFEF-0BE2375B1792}" presName="vertSpace2" presStyleLbl="node1" presStyleIdx="0" presStyleCnt="3"/>
      <dgm:spPr/>
    </dgm:pt>
    <dgm:pt modelId="{80392D8D-02CA-45F7-B8F0-3838408BFDD7}" type="pres">
      <dgm:prSet presAssocID="{66ABF010-048D-4F12-BFEF-0BE2375B1792}" presName="circle2" presStyleLbl="node1" presStyleIdx="1" presStyleCnt="3"/>
      <dgm:spPr/>
    </dgm:pt>
    <dgm:pt modelId="{FAA94734-05C7-4F98-911E-C3A25D3E37DF}" type="pres">
      <dgm:prSet presAssocID="{66ABF010-048D-4F12-BFEF-0BE2375B1792}" presName="rect2" presStyleLbl="alignAcc1" presStyleIdx="1" presStyleCnt="3"/>
      <dgm:spPr/>
      <dgm:t>
        <a:bodyPr/>
        <a:lstStyle/>
        <a:p>
          <a:endParaRPr lang="en-US"/>
        </a:p>
      </dgm:t>
    </dgm:pt>
    <dgm:pt modelId="{12052BB4-867F-4F72-9160-62726E987235}" type="pres">
      <dgm:prSet presAssocID="{A88BB0CE-5ADB-48BA-8A8D-134295FA5E68}" presName="vertSpace3" presStyleLbl="node1" presStyleIdx="1" presStyleCnt="3"/>
      <dgm:spPr/>
    </dgm:pt>
    <dgm:pt modelId="{6C9E8DE7-D4C5-40E6-B0DC-4179FBD22879}" type="pres">
      <dgm:prSet presAssocID="{A88BB0CE-5ADB-48BA-8A8D-134295FA5E68}" presName="circle3" presStyleLbl="node1" presStyleIdx="2" presStyleCnt="3"/>
      <dgm:spPr/>
    </dgm:pt>
    <dgm:pt modelId="{E9381598-72A7-49EB-B3E0-E2859ABADF5C}" type="pres">
      <dgm:prSet presAssocID="{A88BB0CE-5ADB-48BA-8A8D-134295FA5E68}" presName="rect3" presStyleLbl="alignAcc1" presStyleIdx="2" presStyleCnt="3"/>
      <dgm:spPr/>
      <dgm:t>
        <a:bodyPr/>
        <a:lstStyle/>
        <a:p>
          <a:endParaRPr lang="en-US"/>
        </a:p>
      </dgm:t>
    </dgm:pt>
    <dgm:pt modelId="{B55EAF5C-007C-4E28-8A62-6372C70EED94}" type="pres">
      <dgm:prSet presAssocID="{710C96B4-1B7C-4F91-9392-AA82A9F2F106}" presName="rect1ParTxNoCh" presStyleLbl="alignAcc1" presStyleIdx="2" presStyleCnt="3">
        <dgm:presLayoutVars>
          <dgm:chMax val="1"/>
          <dgm:bulletEnabled val="1"/>
        </dgm:presLayoutVars>
      </dgm:prSet>
      <dgm:spPr/>
      <dgm:t>
        <a:bodyPr/>
        <a:lstStyle/>
        <a:p>
          <a:endParaRPr lang="en-US"/>
        </a:p>
      </dgm:t>
    </dgm:pt>
    <dgm:pt modelId="{D7F038C5-3CAB-49EE-9743-8EA2E1F5FFB0}" type="pres">
      <dgm:prSet presAssocID="{66ABF010-048D-4F12-BFEF-0BE2375B1792}" presName="rect2ParTxNoCh" presStyleLbl="alignAcc1" presStyleIdx="2" presStyleCnt="3">
        <dgm:presLayoutVars>
          <dgm:chMax val="1"/>
          <dgm:bulletEnabled val="1"/>
        </dgm:presLayoutVars>
      </dgm:prSet>
      <dgm:spPr/>
      <dgm:t>
        <a:bodyPr/>
        <a:lstStyle/>
        <a:p>
          <a:endParaRPr lang="en-US"/>
        </a:p>
      </dgm:t>
    </dgm:pt>
    <dgm:pt modelId="{A94DB521-FA3A-497D-BF6D-D51BC5531E10}" type="pres">
      <dgm:prSet presAssocID="{A88BB0CE-5ADB-48BA-8A8D-134295FA5E68}" presName="rect3ParTxNoCh" presStyleLbl="alignAcc1" presStyleIdx="2" presStyleCnt="3">
        <dgm:presLayoutVars>
          <dgm:chMax val="1"/>
          <dgm:bulletEnabled val="1"/>
        </dgm:presLayoutVars>
      </dgm:prSet>
      <dgm:spPr/>
      <dgm:t>
        <a:bodyPr/>
        <a:lstStyle/>
        <a:p>
          <a:endParaRPr lang="en-US"/>
        </a:p>
      </dgm:t>
    </dgm:pt>
  </dgm:ptLst>
  <dgm:cxnLst>
    <dgm:cxn modelId="{7D5FFBDE-3F1C-45D5-B564-08F81A7FDC71}" srcId="{E60D8DBF-7AAD-44CB-BA30-1D11E890FF9E}" destId="{66ABF010-048D-4F12-BFEF-0BE2375B1792}" srcOrd="1" destOrd="0" parTransId="{45659B1B-8C7A-47FD-AD59-A8A0C0F8699D}" sibTransId="{D9FCF807-5A82-47ED-89FA-FFAB59F447CD}"/>
    <dgm:cxn modelId="{5B7CB151-6EA4-43E8-AF9F-5AFC3750096D}" type="presOf" srcId="{66ABF010-048D-4F12-BFEF-0BE2375B1792}" destId="{FAA94734-05C7-4F98-911E-C3A25D3E37DF}" srcOrd="0" destOrd="0" presId="urn:microsoft.com/office/officeart/2005/8/layout/target3"/>
    <dgm:cxn modelId="{DF490157-B0F6-464A-8EF6-3CB531AF0837}" type="presOf" srcId="{A88BB0CE-5ADB-48BA-8A8D-134295FA5E68}" destId="{A94DB521-FA3A-497D-BF6D-D51BC5531E10}" srcOrd="1" destOrd="0" presId="urn:microsoft.com/office/officeart/2005/8/layout/target3"/>
    <dgm:cxn modelId="{CCBFFE95-EFEF-4037-ABB8-04913494D604}" type="presOf" srcId="{710C96B4-1B7C-4F91-9392-AA82A9F2F106}" destId="{64E4F08A-9F7D-47B5-87A4-45F5892136F7}" srcOrd="0" destOrd="0" presId="urn:microsoft.com/office/officeart/2005/8/layout/target3"/>
    <dgm:cxn modelId="{B30B11F0-3AA9-41BA-9F25-18F26825CE23}" type="presOf" srcId="{E60D8DBF-7AAD-44CB-BA30-1D11E890FF9E}" destId="{20F98FD9-CF27-426F-A301-17C9AF5921A0}" srcOrd="0" destOrd="0" presId="urn:microsoft.com/office/officeart/2005/8/layout/target3"/>
    <dgm:cxn modelId="{6FA9DBA1-2E1C-4F0D-B51E-E9AAE520BD04}" type="presOf" srcId="{66ABF010-048D-4F12-BFEF-0BE2375B1792}" destId="{D7F038C5-3CAB-49EE-9743-8EA2E1F5FFB0}" srcOrd="1" destOrd="0" presId="urn:microsoft.com/office/officeart/2005/8/layout/target3"/>
    <dgm:cxn modelId="{EE70FE3C-73D1-4404-ABC9-48630AB8488F}" srcId="{E60D8DBF-7AAD-44CB-BA30-1D11E890FF9E}" destId="{A88BB0CE-5ADB-48BA-8A8D-134295FA5E68}" srcOrd="2" destOrd="0" parTransId="{4889E53E-9CF4-4949-8B47-8A96A724414F}" sibTransId="{C7A2D1BF-C86B-4C7E-836D-E8A4041DDE0E}"/>
    <dgm:cxn modelId="{AFD8D1D4-F4E6-472F-AD3A-D60282132A81}" type="presOf" srcId="{710C96B4-1B7C-4F91-9392-AA82A9F2F106}" destId="{B55EAF5C-007C-4E28-8A62-6372C70EED94}" srcOrd="1" destOrd="0" presId="urn:microsoft.com/office/officeart/2005/8/layout/target3"/>
    <dgm:cxn modelId="{2EC9D7CB-8F5A-4BAA-92A6-CDCBA2EC61FE}" srcId="{E60D8DBF-7AAD-44CB-BA30-1D11E890FF9E}" destId="{710C96B4-1B7C-4F91-9392-AA82A9F2F106}" srcOrd="0" destOrd="0" parTransId="{E968A3A9-1969-4811-AABC-AB4C47B3C4FF}" sibTransId="{0CB784BA-8A32-4404-98B0-176BCB69DA0E}"/>
    <dgm:cxn modelId="{557FB5BD-D4EA-476B-B67A-5AD90D9B0E49}" type="presOf" srcId="{A88BB0CE-5ADB-48BA-8A8D-134295FA5E68}" destId="{E9381598-72A7-49EB-B3E0-E2859ABADF5C}" srcOrd="0" destOrd="0" presId="urn:microsoft.com/office/officeart/2005/8/layout/target3"/>
    <dgm:cxn modelId="{3D371841-C3A3-4DB2-B603-DB3C8C007DCB}" type="presParOf" srcId="{20F98FD9-CF27-426F-A301-17C9AF5921A0}" destId="{435EDE70-2EE3-4D82-A44D-A612641D8A0A}" srcOrd="0" destOrd="0" presId="urn:microsoft.com/office/officeart/2005/8/layout/target3"/>
    <dgm:cxn modelId="{ACED4958-639C-4B4C-AC1F-10647C703B70}" type="presParOf" srcId="{20F98FD9-CF27-426F-A301-17C9AF5921A0}" destId="{BBA69C33-901E-4759-AF13-3ED638531483}" srcOrd="1" destOrd="0" presId="urn:microsoft.com/office/officeart/2005/8/layout/target3"/>
    <dgm:cxn modelId="{502AF295-DA81-4D5E-B5FE-238435A79D85}" type="presParOf" srcId="{20F98FD9-CF27-426F-A301-17C9AF5921A0}" destId="{64E4F08A-9F7D-47B5-87A4-45F5892136F7}" srcOrd="2" destOrd="0" presId="urn:microsoft.com/office/officeart/2005/8/layout/target3"/>
    <dgm:cxn modelId="{B5CAA5A9-2996-48DE-A814-0E0C045FDD64}" type="presParOf" srcId="{20F98FD9-CF27-426F-A301-17C9AF5921A0}" destId="{884B52C9-24BD-4B9D-A3E3-46B62C918A65}" srcOrd="3" destOrd="0" presId="urn:microsoft.com/office/officeart/2005/8/layout/target3"/>
    <dgm:cxn modelId="{24D55E92-F3A5-487B-8C5D-87FCD074E30C}" type="presParOf" srcId="{20F98FD9-CF27-426F-A301-17C9AF5921A0}" destId="{80392D8D-02CA-45F7-B8F0-3838408BFDD7}" srcOrd="4" destOrd="0" presId="urn:microsoft.com/office/officeart/2005/8/layout/target3"/>
    <dgm:cxn modelId="{C256FC13-1308-44E4-85C9-B10404FDE038}" type="presParOf" srcId="{20F98FD9-CF27-426F-A301-17C9AF5921A0}" destId="{FAA94734-05C7-4F98-911E-C3A25D3E37DF}" srcOrd="5" destOrd="0" presId="urn:microsoft.com/office/officeart/2005/8/layout/target3"/>
    <dgm:cxn modelId="{6C72C326-8503-4919-B85C-A6ACB797292E}" type="presParOf" srcId="{20F98FD9-CF27-426F-A301-17C9AF5921A0}" destId="{12052BB4-867F-4F72-9160-62726E987235}" srcOrd="6" destOrd="0" presId="urn:microsoft.com/office/officeart/2005/8/layout/target3"/>
    <dgm:cxn modelId="{86184ADA-3750-413C-A0F9-0AFB0D6E2E95}" type="presParOf" srcId="{20F98FD9-CF27-426F-A301-17C9AF5921A0}" destId="{6C9E8DE7-D4C5-40E6-B0DC-4179FBD22879}" srcOrd="7" destOrd="0" presId="urn:microsoft.com/office/officeart/2005/8/layout/target3"/>
    <dgm:cxn modelId="{BC3078D1-5DC5-41F8-BB29-B1DD89A536BD}" type="presParOf" srcId="{20F98FD9-CF27-426F-A301-17C9AF5921A0}" destId="{E9381598-72A7-49EB-B3E0-E2859ABADF5C}" srcOrd="8" destOrd="0" presId="urn:microsoft.com/office/officeart/2005/8/layout/target3"/>
    <dgm:cxn modelId="{BD22DA82-6ACD-405E-977E-10964E447ABF}" type="presParOf" srcId="{20F98FD9-CF27-426F-A301-17C9AF5921A0}" destId="{B55EAF5C-007C-4E28-8A62-6372C70EED94}" srcOrd="9" destOrd="0" presId="urn:microsoft.com/office/officeart/2005/8/layout/target3"/>
    <dgm:cxn modelId="{899ABF9F-6D4C-498E-BF25-4EBABF093B72}" type="presParOf" srcId="{20F98FD9-CF27-426F-A301-17C9AF5921A0}" destId="{D7F038C5-3CAB-49EE-9743-8EA2E1F5FFB0}" srcOrd="10" destOrd="0" presId="urn:microsoft.com/office/officeart/2005/8/layout/target3"/>
    <dgm:cxn modelId="{83CC030A-2ADE-4A97-BD3A-20305CED0ACD}" type="presParOf" srcId="{20F98FD9-CF27-426F-A301-17C9AF5921A0}" destId="{A94DB521-FA3A-497D-BF6D-D51BC5531E10}"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0FAD02-A30D-4963-87E0-ABA1A39B4DEB}"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6D737D05-968F-477B-87E1-1BAF2760A14A}">
      <dgm:prSet/>
      <dgm:spPr/>
      <dgm:t>
        <a:bodyPr/>
        <a:lstStyle/>
        <a:p>
          <a:r>
            <a:rPr lang="en-US" dirty="0"/>
            <a:t>Five surveys collected,</a:t>
          </a:r>
        </a:p>
      </dgm:t>
    </dgm:pt>
    <dgm:pt modelId="{79E34CAB-4BF7-40F3-99BB-9A539EB6F0F2}" type="parTrans" cxnId="{FD766D21-EC7C-4791-83A0-E9E79C143921}">
      <dgm:prSet/>
      <dgm:spPr/>
      <dgm:t>
        <a:bodyPr/>
        <a:lstStyle/>
        <a:p>
          <a:endParaRPr lang="en-US"/>
        </a:p>
      </dgm:t>
    </dgm:pt>
    <dgm:pt modelId="{0EE2FDA3-7A98-4DF4-8F33-A75EB1D003EA}" type="sibTrans" cxnId="{FD766D21-EC7C-4791-83A0-E9E79C143921}">
      <dgm:prSet/>
      <dgm:spPr/>
      <dgm:t>
        <a:bodyPr/>
        <a:lstStyle/>
        <a:p>
          <a:endParaRPr lang="en-US"/>
        </a:p>
      </dgm:t>
    </dgm:pt>
    <dgm:pt modelId="{E9F5F197-5EC6-4DD7-B58D-FB85D47C8E99}">
      <dgm:prSet/>
      <dgm:spPr/>
      <dgm:t>
        <a:bodyPr/>
        <a:lstStyle/>
        <a:p>
          <a:r>
            <a:rPr lang="en-US" dirty="0"/>
            <a:t>One question added to survey.</a:t>
          </a:r>
        </a:p>
      </dgm:t>
    </dgm:pt>
    <dgm:pt modelId="{F001B063-457B-4556-AC97-86B5E9348792}" type="parTrans" cxnId="{A9F80017-A631-4CAE-B80A-B0C143F151A3}">
      <dgm:prSet/>
      <dgm:spPr/>
      <dgm:t>
        <a:bodyPr/>
        <a:lstStyle/>
        <a:p>
          <a:endParaRPr lang="en-US"/>
        </a:p>
      </dgm:t>
    </dgm:pt>
    <dgm:pt modelId="{3471FC95-15B7-45E7-985B-AACF679ED195}" type="sibTrans" cxnId="{A9F80017-A631-4CAE-B80A-B0C143F151A3}">
      <dgm:prSet/>
      <dgm:spPr/>
      <dgm:t>
        <a:bodyPr/>
        <a:lstStyle/>
        <a:p>
          <a:endParaRPr lang="en-US"/>
        </a:p>
      </dgm:t>
    </dgm:pt>
    <dgm:pt modelId="{0FDBFB94-E84D-456B-8955-303B82FAA234}">
      <dgm:prSet/>
      <dgm:spPr/>
      <dgm:t>
        <a:bodyPr/>
        <a:lstStyle/>
        <a:p>
          <a:r>
            <a:rPr lang="en-US" dirty="0"/>
            <a:t>Overall satisfaction showed a decrease.</a:t>
          </a:r>
        </a:p>
      </dgm:t>
    </dgm:pt>
    <dgm:pt modelId="{C5996350-4168-4EDF-A7C4-5A3BC842D1BC}" type="parTrans" cxnId="{2B502330-4989-4686-8B04-C057375D0C3A}">
      <dgm:prSet/>
      <dgm:spPr/>
      <dgm:t>
        <a:bodyPr/>
        <a:lstStyle/>
        <a:p>
          <a:endParaRPr lang="en-US"/>
        </a:p>
      </dgm:t>
    </dgm:pt>
    <dgm:pt modelId="{A881B810-5BCB-42CD-8F2E-234A52F5BF10}" type="sibTrans" cxnId="{2B502330-4989-4686-8B04-C057375D0C3A}">
      <dgm:prSet/>
      <dgm:spPr/>
      <dgm:t>
        <a:bodyPr/>
        <a:lstStyle/>
        <a:p>
          <a:endParaRPr lang="en-US"/>
        </a:p>
      </dgm:t>
    </dgm:pt>
    <dgm:pt modelId="{E2043576-E341-488A-90F6-EA4B30B22002}" type="pres">
      <dgm:prSet presAssocID="{C70FAD02-A30D-4963-87E0-ABA1A39B4DEB}" presName="Name0" presStyleCnt="0">
        <dgm:presLayoutVars>
          <dgm:chMax val="7"/>
          <dgm:dir/>
          <dgm:animLvl val="lvl"/>
          <dgm:resizeHandles val="exact"/>
        </dgm:presLayoutVars>
      </dgm:prSet>
      <dgm:spPr/>
      <dgm:t>
        <a:bodyPr/>
        <a:lstStyle/>
        <a:p>
          <a:endParaRPr lang="en-US"/>
        </a:p>
      </dgm:t>
    </dgm:pt>
    <dgm:pt modelId="{7C01A979-D9DC-45E1-B0FD-08747555A4E6}" type="pres">
      <dgm:prSet presAssocID="{6D737D05-968F-477B-87E1-1BAF2760A14A}" presName="circle1" presStyleLbl="node1" presStyleIdx="0" presStyleCnt="3"/>
      <dgm:spPr/>
    </dgm:pt>
    <dgm:pt modelId="{A1C15FD1-2901-475D-84AA-C6697D1FD296}" type="pres">
      <dgm:prSet presAssocID="{6D737D05-968F-477B-87E1-1BAF2760A14A}" presName="space" presStyleCnt="0"/>
      <dgm:spPr/>
    </dgm:pt>
    <dgm:pt modelId="{71AAE9A6-1848-426E-AD3E-0FEF48F5EB1D}" type="pres">
      <dgm:prSet presAssocID="{6D737D05-968F-477B-87E1-1BAF2760A14A}" presName="rect1" presStyleLbl="alignAcc1" presStyleIdx="0" presStyleCnt="3"/>
      <dgm:spPr/>
      <dgm:t>
        <a:bodyPr/>
        <a:lstStyle/>
        <a:p>
          <a:endParaRPr lang="en-US"/>
        </a:p>
      </dgm:t>
    </dgm:pt>
    <dgm:pt modelId="{27AF070A-AF47-47A7-B92B-39233D028615}" type="pres">
      <dgm:prSet presAssocID="{E9F5F197-5EC6-4DD7-B58D-FB85D47C8E99}" presName="vertSpace2" presStyleLbl="node1" presStyleIdx="0" presStyleCnt="3"/>
      <dgm:spPr/>
    </dgm:pt>
    <dgm:pt modelId="{0A878A6F-59EE-41EE-86EF-4EFF9E226D12}" type="pres">
      <dgm:prSet presAssocID="{E9F5F197-5EC6-4DD7-B58D-FB85D47C8E99}" presName="circle2" presStyleLbl="node1" presStyleIdx="1" presStyleCnt="3"/>
      <dgm:spPr/>
    </dgm:pt>
    <dgm:pt modelId="{F1C5FF10-E43C-4696-B082-117DB3985303}" type="pres">
      <dgm:prSet presAssocID="{E9F5F197-5EC6-4DD7-B58D-FB85D47C8E99}" presName="rect2" presStyleLbl="alignAcc1" presStyleIdx="1" presStyleCnt="3"/>
      <dgm:spPr/>
      <dgm:t>
        <a:bodyPr/>
        <a:lstStyle/>
        <a:p>
          <a:endParaRPr lang="en-US"/>
        </a:p>
      </dgm:t>
    </dgm:pt>
    <dgm:pt modelId="{DDE191C0-2277-4595-8B19-5169375DF5CF}" type="pres">
      <dgm:prSet presAssocID="{0FDBFB94-E84D-456B-8955-303B82FAA234}" presName="vertSpace3" presStyleLbl="node1" presStyleIdx="1" presStyleCnt="3"/>
      <dgm:spPr/>
    </dgm:pt>
    <dgm:pt modelId="{5DF86C3A-A7D2-4C41-80F3-499A0FCBC2E3}" type="pres">
      <dgm:prSet presAssocID="{0FDBFB94-E84D-456B-8955-303B82FAA234}" presName="circle3" presStyleLbl="node1" presStyleIdx="2" presStyleCnt="3"/>
      <dgm:spPr/>
    </dgm:pt>
    <dgm:pt modelId="{EEFD94D6-6DBF-4858-B09C-5F25A75C7750}" type="pres">
      <dgm:prSet presAssocID="{0FDBFB94-E84D-456B-8955-303B82FAA234}" presName="rect3" presStyleLbl="alignAcc1" presStyleIdx="2" presStyleCnt="3"/>
      <dgm:spPr/>
      <dgm:t>
        <a:bodyPr/>
        <a:lstStyle/>
        <a:p>
          <a:endParaRPr lang="en-US"/>
        </a:p>
      </dgm:t>
    </dgm:pt>
    <dgm:pt modelId="{B16AD078-9E7B-4A49-95DA-DDBEB5A16AE6}" type="pres">
      <dgm:prSet presAssocID="{6D737D05-968F-477B-87E1-1BAF2760A14A}" presName="rect1ParTxNoCh" presStyleLbl="alignAcc1" presStyleIdx="2" presStyleCnt="3">
        <dgm:presLayoutVars>
          <dgm:chMax val="1"/>
          <dgm:bulletEnabled val="1"/>
        </dgm:presLayoutVars>
      </dgm:prSet>
      <dgm:spPr/>
      <dgm:t>
        <a:bodyPr/>
        <a:lstStyle/>
        <a:p>
          <a:endParaRPr lang="en-US"/>
        </a:p>
      </dgm:t>
    </dgm:pt>
    <dgm:pt modelId="{3DCD27F7-266E-4847-A70B-D3585367E995}" type="pres">
      <dgm:prSet presAssocID="{E9F5F197-5EC6-4DD7-B58D-FB85D47C8E99}" presName="rect2ParTxNoCh" presStyleLbl="alignAcc1" presStyleIdx="2" presStyleCnt="3">
        <dgm:presLayoutVars>
          <dgm:chMax val="1"/>
          <dgm:bulletEnabled val="1"/>
        </dgm:presLayoutVars>
      </dgm:prSet>
      <dgm:spPr/>
      <dgm:t>
        <a:bodyPr/>
        <a:lstStyle/>
        <a:p>
          <a:endParaRPr lang="en-US"/>
        </a:p>
      </dgm:t>
    </dgm:pt>
    <dgm:pt modelId="{14913392-50FF-4758-9199-F1E07F70C7FA}" type="pres">
      <dgm:prSet presAssocID="{0FDBFB94-E84D-456B-8955-303B82FAA234}" presName="rect3ParTxNoCh" presStyleLbl="alignAcc1" presStyleIdx="2" presStyleCnt="3">
        <dgm:presLayoutVars>
          <dgm:chMax val="1"/>
          <dgm:bulletEnabled val="1"/>
        </dgm:presLayoutVars>
      </dgm:prSet>
      <dgm:spPr/>
      <dgm:t>
        <a:bodyPr/>
        <a:lstStyle/>
        <a:p>
          <a:endParaRPr lang="en-US"/>
        </a:p>
      </dgm:t>
    </dgm:pt>
  </dgm:ptLst>
  <dgm:cxnLst>
    <dgm:cxn modelId="{90690790-EBDE-4999-9856-0C5C3DAA6785}" type="presOf" srcId="{6D737D05-968F-477B-87E1-1BAF2760A14A}" destId="{B16AD078-9E7B-4A49-95DA-DDBEB5A16AE6}" srcOrd="1" destOrd="0" presId="urn:microsoft.com/office/officeart/2005/8/layout/target3"/>
    <dgm:cxn modelId="{67ADEC30-EBE7-46F7-AFFE-CC4141DDCA50}" type="presOf" srcId="{E9F5F197-5EC6-4DD7-B58D-FB85D47C8E99}" destId="{F1C5FF10-E43C-4696-B082-117DB3985303}" srcOrd="0" destOrd="0" presId="urn:microsoft.com/office/officeart/2005/8/layout/target3"/>
    <dgm:cxn modelId="{A9F80017-A631-4CAE-B80A-B0C143F151A3}" srcId="{C70FAD02-A30D-4963-87E0-ABA1A39B4DEB}" destId="{E9F5F197-5EC6-4DD7-B58D-FB85D47C8E99}" srcOrd="1" destOrd="0" parTransId="{F001B063-457B-4556-AC97-86B5E9348792}" sibTransId="{3471FC95-15B7-45E7-985B-AACF679ED195}"/>
    <dgm:cxn modelId="{FD766D21-EC7C-4791-83A0-E9E79C143921}" srcId="{C70FAD02-A30D-4963-87E0-ABA1A39B4DEB}" destId="{6D737D05-968F-477B-87E1-1BAF2760A14A}" srcOrd="0" destOrd="0" parTransId="{79E34CAB-4BF7-40F3-99BB-9A539EB6F0F2}" sibTransId="{0EE2FDA3-7A98-4DF4-8F33-A75EB1D003EA}"/>
    <dgm:cxn modelId="{87FCE7B2-83E3-4629-966E-39EF70B55B1F}" type="presOf" srcId="{E9F5F197-5EC6-4DD7-B58D-FB85D47C8E99}" destId="{3DCD27F7-266E-4847-A70B-D3585367E995}" srcOrd="1" destOrd="0" presId="urn:microsoft.com/office/officeart/2005/8/layout/target3"/>
    <dgm:cxn modelId="{B882B566-C8AE-4D25-999D-30488F975D53}" type="presOf" srcId="{6D737D05-968F-477B-87E1-1BAF2760A14A}" destId="{71AAE9A6-1848-426E-AD3E-0FEF48F5EB1D}" srcOrd="0" destOrd="0" presId="urn:microsoft.com/office/officeart/2005/8/layout/target3"/>
    <dgm:cxn modelId="{BC5828C3-96DD-49AE-AF70-DFABC1320AB8}" type="presOf" srcId="{0FDBFB94-E84D-456B-8955-303B82FAA234}" destId="{EEFD94D6-6DBF-4858-B09C-5F25A75C7750}" srcOrd="0" destOrd="0" presId="urn:microsoft.com/office/officeart/2005/8/layout/target3"/>
    <dgm:cxn modelId="{2B502330-4989-4686-8B04-C057375D0C3A}" srcId="{C70FAD02-A30D-4963-87E0-ABA1A39B4DEB}" destId="{0FDBFB94-E84D-456B-8955-303B82FAA234}" srcOrd="2" destOrd="0" parTransId="{C5996350-4168-4EDF-A7C4-5A3BC842D1BC}" sibTransId="{A881B810-5BCB-42CD-8F2E-234A52F5BF10}"/>
    <dgm:cxn modelId="{36E4A594-1216-4212-A6A7-DF96EAEC929F}" type="presOf" srcId="{0FDBFB94-E84D-456B-8955-303B82FAA234}" destId="{14913392-50FF-4758-9199-F1E07F70C7FA}" srcOrd="1" destOrd="0" presId="urn:microsoft.com/office/officeart/2005/8/layout/target3"/>
    <dgm:cxn modelId="{0DD249E2-C213-4F00-9D20-2BDECC019E77}" type="presOf" srcId="{C70FAD02-A30D-4963-87E0-ABA1A39B4DEB}" destId="{E2043576-E341-488A-90F6-EA4B30B22002}" srcOrd="0" destOrd="0" presId="urn:microsoft.com/office/officeart/2005/8/layout/target3"/>
    <dgm:cxn modelId="{74DD5339-2393-4688-91B3-509A0634DEAD}" type="presParOf" srcId="{E2043576-E341-488A-90F6-EA4B30B22002}" destId="{7C01A979-D9DC-45E1-B0FD-08747555A4E6}" srcOrd="0" destOrd="0" presId="urn:microsoft.com/office/officeart/2005/8/layout/target3"/>
    <dgm:cxn modelId="{6FBD9BE9-3490-4F5C-9DAB-0176CC0188DB}" type="presParOf" srcId="{E2043576-E341-488A-90F6-EA4B30B22002}" destId="{A1C15FD1-2901-475D-84AA-C6697D1FD296}" srcOrd="1" destOrd="0" presId="urn:microsoft.com/office/officeart/2005/8/layout/target3"/>
    <dgm:cxn modelId="{8045B73B-9CCD-4684-9A46-F6DF0C5EB75E}" type="presParOf" srcId="{E2043576-E341-488A-90F6-EA4B30B22002}" destId="{71AAE9A6-1848-426E-AD3E-0FEF48F5EB1D}" srcOrd="2" destOrd="0" presId="urn:microsoft.com/office/officeart/2005/8/layout/target3"/>
    <dgm:cxn modelId="{1E0FAD65-90EF-4FFF-91E1-40ED4346B0BD}" type="presParOf" srcId="{E2043576-E341-488A-90F6-EA4B30B22002}" destId="{27AF070A-AF47-47A7-B92B-39233D028615}" srcOrd="3" destOrd="0" presId="urn:microsoft.com/office/officeart/2005/8/layout/target3"/>
    <dgm:cxn modelId="{B81D6FB7-8ED9-4397-A8E2-5EA711074E02}" type="presParOf" srcId="{E2043576-E341-488A-90F6-EA4B30B22002}" destId="{0A878A6F-59EE-41EE-86EF-4EFF9E226D12}" srcOrd="4" destOrd="0" presId="urn:microsoft.com/office/officeart/2005/8/layout/target3"/>
    <dgm:cxn modelId="{9583E21C-229F-45D5-B42C-5A072C77953B}" type="presParOf" srcId="{E2043576-E341-488A-90F6-EA4B30B22002}" destId="{F1C5FF10-E43C-4696-B082-117DB3985303}" srcOrd="5" destOrd="0" presId="urn:microsoft.com/office/officeart/2005/8/layout/target3"/>
    <dgm:cxn modelId="{BCF4B93A-9039-4A46-8B88-C58B4197C2B2}" type="presParOf" srcId="{E2043576-E341-488A-90F6-EA4B30B22002}" destId="{DDE191C0-2277-4595-8B19-5169375DF5CF}" srcOrd="6" destOrd="0" presId="urn:microsoft.com/office/officeart/2005/8/layout/target3"/>
    <dgm:cxn modelId="{056EE2BA-4508-4803-A81C-3D1CCEA8E9BE}" type="presParOf" srcId="{E2043576-E341-488A-90F6-EA4B30B22002}" destId="{5DF86C3A-A7D2-4C41-80F3-499A0FCBC2E3}" srcOrd="7" destOrd="0" presId="urn:microsoft.com/office/officeart/2005/8/layout/target3"/>
    <dgm:cxn modelId="{CD152834-E1C9-48EB-9C07-86C6158A63F9}" type="presParOf" srcId="{E2043576-E341-488A-90F6-EA4B30B22002}" destId="{EEFD94D6-6DBF-4858-B09C-5F25A75C7750}" srcOrd="8" destOrd="0" presId="urn:microsoft.com/office/officeart/2005/8/layout/target3"/>
    <dgm:cxn modelId="{1FC45976-B3D7-48CD-B8F7-252750947D0E}" type="presParOf" srcId="{E2043576-E341-488A-90F6-EA4B30B22002}" destId="{B16AD078-9E7B-4A49-95DA-DDBEB5A16AE6}" srcOrd="9" destOrd="0" presId="urn:microsoft.com/office/officeart/2005/8/layout/target3"/>
    <dgm:cxn modelId="{BA448A0B-D042-4CA8-986A-3C6074E272AC}" type="presParOf" srcId="{E2043576-E341-488A-90F6-EA4B30B22002}" destId="{3DCD27F7-266E-4847-A70B-D3585367E995}" srcOrd="10" destOrd="0" presId="urn:microsoft.com/office/officeart/2005/8/layout/target3"/>
    <dgm:cxn modelId="{D779DAB8-C22C-4361-8555-8785FE3261CC}" type="presParOf" srcId="{E2043576-E341-488A-90F6-EA4B30B22002}" destId="{14913392-50FF-4758-9199-F1E07F70C7F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6BA08B-2004-4719-B5AF-AFE32895116A}" type="doc">
      <dgm:prSet loTypeId="urn:microsoft.com/office/officeart/2005/8/layout/rings+Icon" loCatId="relationship" qsTypeId="urn:microsoft.com/office/officeart/2005/8/quickstyle/simple5" qsCatId="simple" csTypeId="urn:microsoft.com/office/officeart/2005/8/colors/colorful4" csCatId="colorful" phldr="1"/>
      <dgm:spPr/>
    </dgm:pt>
    <dgm:pt modelId="{CD4C3AF1-65F7-4A69-BCD5-D2697A8EBAD6}">
      <dgm:prSet phldrT="[Text]"/>
      <dgm:spPr/>
      <dgm:t>
        <a:bodyPr/>
        <a:lstStyle/>
        <a:p>
          <a:r>
            <a:rPr lang="en-US"/>
            <a:t>Decrease Turnover</a:t>
          </a:r>
        </a:p>
      </dgm:t>
    </dgm:pt>
    <dgm:pt modelId="{C461F756-195D-4515-91F7-456FE352FF05}" type="parTrans" cxnId="{55023B90-08AE-48D6-B280-B159F7E7C3E6}">
      <dgm:prSet/>
      <dgm:spPr/>
      <dgm:t>
        <a:bodyPr/>
        <a:lstStyle/>
        <a:p>
          <a:endParaRPr lang="en-US"/>
        </a:p>
      </dgm:t>
    </dgm:pt>
    <dgm:pt modelId="{7A5AE453-C32D-4659-811A-23A892BB626A}" type="sibTrans" cxnId="{55023B90-08AE-48D6-B280-B159F7E7C3E6}">
      <dgm:prSet/>
      <dgm:spPr/>
      <dgm:t>
        <a:bodyPr/>
        <a:lstStyle/>
        <a:p>
          <a:endParaRPr lang="en-US"/>
        </a:p>
      </dgm:t>
    </dgm:pt>
    <dgm:pt modelId="{8956161A-DF05-46A1-B0CE-D2EFA0E965F2}">
      <dgm:prSet phldrT="[Text]"/>
      <dgm:spPr/>
      <dgm:t>
        <a:bodyPr/>
        <a:lstStyle/>
        <a:p>
          <a:r>
            <a:rPr lang="en-US"/>
            <a:t>Increased Productivity</a:t>
          </a:r>
        </a:p>
      </dgm:t>
    </dgm:pt>
    <dgm:pt modelId="{0125E950-9589-496C-9782-89AD71C94A2A}" type="parTrans" cxnId="{428D2551-9238-46D5-BBB9-A4CE8CCEDC7B}">
      <dgm:prSet/>
      <dgm:spPr/>
      <dgm:t>
        <a:bodyPr/>
        <a:lstStyle/>
        <a:p>
          <a:endParaRPr lang="en-US"/>
        </a:p>
      </dgm:t>
    </dgm:pt>
    <dgm:pt modelId="{D05F3E04-756A-4582-805C-AE85571C7D07}" type="sibTrans" cxnId="{428D2551-9238-46D5-BBB9-A4CE8CCEDC7B}">
      <dgm:prSet/>
      <dgm:spPr/>
      <dgm:t>
        <a:bodyPr/>
        <a:lstStyle/>
        <a:p>
          <a:endParaRPr lang="en-US"/>
        </a:p>
      </dgm:t>
    </dgm:pt>
    <dgm:pt modelId="{AB937DDB-FD56-4FAC-B024-72B2B601F0CD}">
      <dgm:prSet phldrT="[Text]"/>
      <dgm:spPr/>
      <dgm:t>
        <a:bodyPr/>
        <a:lstStyle/>
        <a:p>
          <a:r>
            <a:rPr lang="en-US"/>
            <a:t>Cost Savings &amp; Better Organizational Outcomes</a:t>
          </a:r>
        </a:p>
      </dgm:t>
    </dgm:pt>
    <dgm:pt modelId="{733CD2E0-A206-45AD-833B-38F79FA25D1A}" type="parTrans" cxnId="{0730302A-2FBA-4EA4-9E5C-CA32EE3B330F}">
      <dgm:prSet/>
      <dgm:spPr/>
      <dgm:t>
        <a:bodyPr/>
        <a:lstStyle/>
        <a:p>
          <a:endParaRPr lang="en-US"/>
        </a:p>
      </dgm:t>
    </dgm:pt>
    <dgm:pt modelId="{A534884A-63E2-46A2-BDA4-35CAE66437B9}" type="sibTrans" cxnId="{0730302A-2FBA-4EA4-9E5C-CA32EE3B330F}">
      <dgm:prSet/>
      <dgm:spPr/>
      <dgm:t>
        <a:bodyPr/>
        <a:lstStyle/>
        <a:p>
          <a:endParaRPr lang="en-US"/>
        </a:p>
      </dgm:t>
    </dgm:pt>
    <dgm:pt modelId="{4563CAF7-7C69-4115-B73F-EC77AA23421D}">
      <dgm:prSet phldrT="[Text]"/>
      <dgm:spPr/>
      <dgm:t>
        <a:bodyPr/>
        <a:lstStyle/>
        <a:p>
          <a:r>
            <a:rPr lang="en-US"/>
            <a:t>Improved </a:t>
          </a:r>
          <a:r>
            <a:rPr lang="en-US">
              <a:latin typeface="Calibri"/>
            </a:rPr>
            <a:t>Patient</a:t>
          </a:r>
          <a:r>
            <a:rPr lang="en-US"/>
            <a:t> </a:t>
          </a:r>
          <a:r>
            <a:rPr lang="en-US">
              <a:latin typeface="Calibri"/>
            </a:rPr>
            <a:t>Outcomes</a:t>
          </a:r>
          <a:endParaRPr lang="en-US"/>
        </a:p>
      </dgm:t>
    </dgm:pt>
    <dgm:pt modelId="{134F5409-EF4D-49ED-9A01-FC9E5F1FFC40}" type="parTrans" cxnId="{ADB9E086-28ED-412D-95B4-8307A7D38A79}">
      <dgm:prSet/>
      <dgm:spPr/>
      <dgm:t>
        <a:bodyPr/>
        <a:lstStyle/>
        <a:p>
          <a:endParaRPr lang="en-US"/>
        </a:p>
      </dgm:t>
    </dgm:pt>
    <dgm:pt modelId="{D2972E44-FC6A-4FCC-90C9-2C9CCFB141F4}" type="sibTrans" cxnId="{ADB9E086-28ED-412D-95B4-8307A7D38A79}">
      <dgm:prSet/>
      <dgm:spPr/>
      <dgm:t>
        <a:bodyPr/>
        <a:lstStyle/>
        <a:p>
          <a:endParaRPr lang="en-US"/>
        </a:p>
      </dgm:t>
    </dgm:pt>
    <dgm:pt modelId="{5A87968E-4F25-4D75-9951-7A41C022C6A1}" type="pres">
      <dgm:prSet presAssocID="{7F6BA08B-2004-4719-B5AF-AFE32895116A}" presName="Name0" presStyleCnt="0">
        <dgm:presLayoutVars>
          <dgm:chMax val="7"/>
          <dgm:dir/>
          <dgm:resizeHandles val="exact"/>
        </dgm:presLayoutVars>
      </dgm:prSet>
      <dgm:spPr/>
    </dgm:pt>
    <dgm:pt modelId="{3D5902D5-DAE2-40C6-8B26-A7BE810D847C}" type="pres">
      <dgm:prSet presAssocID="{7F6BA08B-2004-4719-B5AF-AFE32895116A}" presName="ellipse1" presStyleLbl="vennNode1" presStyleIdx="0" presStyleCnt="4" custScaleX="86615" custScaleY="80170" custLinFactNeighborX="-24764" custLinFactNeighborY="-3979">
        <dgm:presLayoutVars>
          <dgm:bulletEnabled val="1"/>
        </dgm:presLayoutVars>
      </dgm:prSet>
      <dgm:spPr/>
      <dgm:t>
        <a:bodyPr/>
        <a:lstStyle/>
        <a:p>
          <a:endParaRPr lang="en-US"/>
        </a:p>
      </dgm:t>
    </dgm:pt>
    <dgm:pt modelId="{83F06DA6-8C79-4AB0-8BFE-AE9F2DCF8CA3}" type="pres">
      <dgm:prSet presAssocID="{7F6BA08B-2004-4719-B5AF-AFE32895116A}" presName="ellipse2" presStyleLbl="vennNode1" presStyleIdx="1" presStyleCnt="4" custScaleX="87598" custScaleY="90273" custLinFactNeighborX="-24322" custLinFactNeighborY="0">
        <dgm:presLayoutVars>
          <dgm:bulletEnabled val="1"/>
        </dgm:presLayoutVars>
      </dgm:prSet>
      <dgm:spPr/>
      <dgm:t>
        <a:bodyPr/>
        <a:lstStyle/>
        <a:p>
          <a:endParaRPr lang="en-US"/>
        </a:p>
      </dgm:t>
    </dgm:pt>
    <dgm:pt modelId="{89104636-9557-4D80-9207-812A65358F2C}" type="pres">
      <dgm:prSet presAssocID="{7F6BA08B-2004-4719-B5AF-AFE32895116A}" presName="ellipse3" presStyleLbl="vennNode1" presStyleIdx="2" presStyleCnt="4" custScaleX="93368" custScaleY="92041" custLinFactNeighborX="-19270" custLinFactNeighborY="-2432">
        <dgm:presLayoutVars>
          <dgm:bulletEnabled val="1"/>
        </dgm:presLayoutVars>
      </dgm:prSet>
      <dgm:spPr/>
      <dgm:t>
        <a:bodyPr/>
        <a:lstStyle/>
        <a:p>
          <a:endParaRPr lang="en-US"/>
        </a:p>
      </dgm:t>
    </dgm:pt>
    <dgm:pt modelId="{06F382D1-E90D-4293-903C-7EA456409F96}" type="pres">
      <dgm:prSet presAssocID="{7F6BA08B-2004-4719-B5AF-AFE32895116A}" presName="ellipse4" presStyleLbl="vennNode1" presStyleIdx="3" presStyleCnt="4" custLinFactNeighborX="26287" custLinFactNeighborY="-18571">
        <dgm:presLayoutVars>
          <dgm:bulletEnabled val="1"/>
        </dgm:presLayoutVars>
      </dgm:prSet>
      <dgm:spPr/>
      <dgm:t>
        <a:bodyPr/>
        <a:lstStyle/>
        <a:p>
          <a:endParaRPr lang="en-US"/>
        </a:p>
      </dgm:t>
    </dgm:pt>
  </dgm:ptLst>
  <dgm:cxnLst>
    <dgm:cxn modelId="{3CCE590E-65C2-483E-BC63-35382924681E}" type="presOf" srcId="{CD4C3AF1-65F7-4A69-BCD5-D2697A8EBAD6}" destId="{3D5902D5-DAE2-40C6-8B26-A7BE810D847C}" srcOrd="0" destOrd="0" presId="urn:microsoft.com/office/officeart/2005/8/layout/rings+Icon"/>
    <dgm:cxn modelId="{55023B90-08AE-48D6-B280-B159F7E7C3E6}" srcId="{7F6BA08B-2004-4719-B5AF-AFE32895116A}" destId="{CD4C3AF1-65F7-4A69-BCD5-D2697A8EBAD6}" srcOrd="0" destOrd="0" parTransId="{C461F756-195D-4515-91F7-456FE352FF05}" sibTransId="{7A5AE453-C32D-4659-811A-23A892BB626A}"/>
    <dgm:cxn modelId="{5147DFDA-CDEE-4F18-B36E-F45D23E520E7}" type="presOf" srcId="{8956161A-DF05-46A1-B0CE-D2EFA0E965F2}" destId="{83F06DA6-8C79-4AB0-8BFE-AE9F2DCF8CA3}" srcOrd="0" destOrd="0" presId="urn:microsoft.com/office/officeart/2005/8/layout/rings+Icon"/>
    <dgm:cxn modelId="{0730302A-2FBA-4EA4-9E5C-CA32EE3B330F}" srcId="{7F6BA08B-2004-4719-B5AF-AFE32895116A}" destId="{AB937DDB-FD56-4FAC-B024-72B2B601F0CD}" srcOrd="3" destOrd="0" parTransId="{733CD2E0-A206-45AD-833B-38F79FA25D1A}" sibTransId="{A534884A-63E2-46A2-BDA4-35CAE66437B9}"/>
    <dgm:cxn modelId="{7DE5897F-CC8D-4CC0-B007-79FE35990A98}" type="presOf" srcId="{7F6BA08B-2004-4719-B5AF-AFE32895116A}" destId="{5A87968E-4F25-4D75-9951-7A41C022C6A1}" srcOrd="0" destOrd="0" presId="urn:microsoft.com/office/officeart/2005/8/layout/rings+Icon"/>
    <dgm:cxn modelId="{428D2551-9238-46D5-BBB9-A4CE8CCEDC7B}" srcId="{7F6BA08B-2004-4719-B5AF-AFE32895116A}" destId="{8956161A-DF05-46A1-B0CE-D2EFA0E965F2}" srcOrd="1" destOrd="0" parTransId="{0125E950-9589-496C-9782-89AD71C94A2A}" sibTransId="{D05F3E04-756A-4582-805C-AE85571C7D07}"/>
    <dgm:cxn modelId="{02DB0DA2-85DC-4755-813A-643CFF1A2D3A}" type="presOf" srcId="{4563CAF7-7C69-4115-B73F-EC77AA23421D}" destId="{89104636-9557-4D80-9207-812A65358F2C}" srcOrd="0" destOrd="0" presId="urn:microsoft.com/office/officeart/2005/8/layout/rings+Icon"/>
    <dgm:cxn modelId="{08534A82-552F-400A-9B8A-35DED2050E49}" type="presOf" srcId="{AB937DDB-FD56-4FAC-B024-72B2B601F0CD}" destId="{06F382D1-E90D-4293-903C-7EA456409F96}" srcOrd="0" destOrd="0" presId="urn:microsoft.com/office/officeart/2005/8/layout/rings+Icon"/>
    <dgm:cxn modelId="{ADB9E086-28ED-412D-95B4-8307A7D38A79}" srcId="{7F6BA08B-2004-4719-B5AF-AFE32895116A}" destId="{4563CAF7-7C69-4115-B73F-EC77AA23421D}" srcOrd="2" destOrd="0" parTransId="{134F5409-EF4D-49ED-9A01-FC9E5F1FFC40}" sibTransId="{D2972E44-FC6A-4FCC-90C9-2C9CCFB141F4}"/>
    <dgm:cxn modelId="{FE588D02-BDBC-4527-87DC-67C02CAC9A22}" type="presParOf" srcId="{5A87968E-4F25-4D75-9951-7A41C022C6A1}" destId="{3D5902D5-DAE2-40C6-8B26-A7BE810D847C}" srcOrd="0" destOrd="0" presId="urn:microsoft.com/office/officeart/2005/8/layout/rings+Icon"/>
    <dgm:cxn modelId="{BC4ED34B-E47D-4DCA-ACA2-EB98846CF556}" type="presParOf" srcId="{5A87968E-4F25-4D75-9951-7A41C022C6A1}" destId="{83F06DA6-8C79-4AB0-8BFE-AE9F2DCF8CA3}" srcOrd="1" destOrd="0" presId="urn:microsoft.com/office/officeart/2005/8/layout/rings+Icon"/>
    <dgm:cxn modelId="{1A6458F0-4068-44F7-A1C1-FC75C535EA26}" type="presParOf" srcId="{5A87968E-4F25-4D75-9951-7A41C022C6A1}" destId="{89104636-9557-4D80-9207-812A65358F2C}" srcOrd="2" destOrd="0" presId="urn:microsoft.com/office/officeart/2005/8/layout/rings+Icon"/>
    <dgm:cxn modelId="{F1BBEC60-FEB4-4B6B-9B68-58C106048EE2}" type="presParOf" srcId="{5A87968E-4F25-4D75-9951-7A41C022C6A1}" destId="{06F382D1-E90D-4293-903C-7EA456409F96}"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3F184B-DF14-474F-9BAB-A969AC6402A3}" type="doc">
      <dgm:prSet loTypeId="urn:microsoft.com/office/officeart/2005/8/layout/hProcess9" loCatId="process" qsTypeId="urn:microsoft.com/office/officeart/2005/8/quickstyle/simple2" qsCatId="simple" csTypeId="urn:microsoft.com/office/officeart/2005/8/colors/colorful5" csCatId="colorful" phldr="1"/>
      <dgm:spPr/>
      <dgm:t>
        <a:bodyPr/>
        <a:lstStyle/>
        <a:p>
          <a:endParaRPr lang="en-US"/>
        </a:p>
      </dgm:t>
    </dgm:pt>
    <dgm:pt modelId="{34095E87-38CC-44A9-927B-15B4F65EEE79}">
      <dgm:prSet phldrT="[Text]" custT="1"/>
      <dgm:spPr/>
      <dgm:t>
        <a:bodyPr/>
        <a:lstStyle/>
        <a:p>
          <a:pPr rtl="0"/>
          <a:r>
            <a:rPr lang="en-US" sz="1600"/>
            <a:t>Provide </a:t>
          </a:r>
          <a:r>
            <a:rPr lang="en-US" sz="1600">
              <a:latin typeface="Calibri"/>
            </a:rPr>
            <a:t>a foundation</a:t>
          </a:r>
          <a:r>
            <a:rPr lang="en-US" sz="1600"/>
            <a:t> of integrity, compassion, and excellence</a:t>
          </a:r>
        </a:p>
      </dgm:t>
    </dgm:pt>
    <dgm:pt modelId="{63B72CBD-AA47-498B-90F5-E36F8A7E2128}" type="parTrans" cxnId="{E6344FE3-8E84-41A6-95A9-9E9583B333FB}">
      <dgm:prSet/>
      <dgm:spPr/>
      <dgm:t>
        <a:bodyPr/>
        <a:lstStyle/>
        <a:p>
          <a:endParaRPr lang="en-US"/>
        </a:p>
      </dgm:t>
    </dgm:pt>
    <dgm:pt modelId="{46E15805-B69B-4AB9-A133-528BA474E7E5}" type="sibTrans" cxnId="{E6344FE3-8E84-41A6-95A9-9E9583B333FB}">
      <dgm:prSet/>
      <dgm:spPr/>
      <dgm:t>
        <a:bodyPr/>
        <a:lstStyle/>
        <a:p>
          <a:endParaRPr lang="en-US"/>
        </a:p>
      </dgm:t>
    </dgm:pt>
    <dgm:pt modelId="{ACE9D262-10D3-4F6D-BFA0-179BBE688F73}">
      <dgm:prSet phldrT="[Text]" custT="1"/>
      <dgm:spPr/>
      <dgm:t>
        <a:bodyPr/>
        <a:lstStyle/>
        <a:p>
          <a:r>
            <a:rPr lang="en-US" sz="1600"/>
            <a:t>Implement</a:t>
          </a:r>
        </a:p>
      </dgm:t>
    </dgm:pt>
    <dgm:pt modelId="{8595437E-DF75-4C88-B833-BB41A00416DE}" type="parTrans" cxnId="{DBC61781-811A-439B-98C3-A4FD4AD70EBC}">
      <dgm:prSet/>
      <dgm:spPr/>
      <dgm:t>
        <a:bodyPr/>
        <a:lstStyle/>
        <a:p>
          <a:endParaRPr lang="en-US"/>
        </a:p>
      </dgm:t>
    </dgm:pt>
    <dgm:pt modelId="{916A1C15-5A32-45B6-AEC0-831483498E72}" type="sibTrans" cxnId="{DBC61781-811A-439B-98C3-A4FD4AD70EBC}">
      <dgm:prSet/>
      <dgm:spPr/>
      <dgm:t>
        <a:bodyPr/>
        <a:lstStyle/>
        <a:p>
          <a:endParaRPr lang="en-US"/>
        </a:p>
      </dgm:t>
    </dgm:pt>
    <dgm:pt modelId="{E2F7D34F-42D0-450D-95D2-6EE3A83003D4}">
      <dgm:prSet phldrT="[Text]" custT="1"/>
      <dgm:spPr/>
      <dgm:t>
        <a:bodyPr/>
        <a:lstStyle/>
        <a:p>
          <a:r>
            <a:rPr lang="en-US" sz="1600">
              <a:solidFill>
                <a:schemeClr val="tx1"/>
              </a:solidFill>
            </a:rPr>
            <a:t>Support </a:t>
          </a:r>
          <a:r>
            <a:rPr lang="en-US" sz="1600" err="1">
              <a:solidFill>
                <a:schemeClr val="tx1"/>
              </a:solidFill>
            </a:rPr>
            <a:t>CHI’s</a:t>
          </a:r>
          <a:r>
            <a:rPr lang="en-US" sz="1600">
              <a:solidFill>
                <a:schemeClr val="tx1"/>
              </a:solidFill>
            </a:rPr>
            <a:t> core values</a:t>
          </a:r>
        </a:p>
      </dgm:t>
    </dgm:pt>
    <dgm:pt modelId="{0F38EBDE-4080-4C98-BE9B-B631112FBBB8}" type="parTrans" cxnId="{AED02CDF-4E33-439B-8B26-036DEE4D8677}">
      <dgm:prSet/>
      <dgm:spPr/>
      <dgm:t>
        <a:bodyPr/>
        <a:lstStyle/>
        <a:p>
          <a:endParaRPr lang="en-US"/>
        </a:p>
      </dgm:t>
    </dgm:pt>
    <dgm:pt modelId="{1DF643B6-CD4A-4435-8F8B-A85FFDDBEB72}" type="sibTrans" cxnId="{AED02CDF-4E33-439B-8B26-036DEE4D8677}">
      <dgm:prSet/>
      <dgm:spPr/>
      <dgm:t>
        <a:bodyPr/>
        <a:lstStyle/>
        <a:p>
          <a:endParaRPr lang="en-US"/>
        </a:p>
      </dgm:t>
    </dgm:pt>
    <dgm:pt modelId="{AA67A3F0-8942-4506-B4FC-0C5F6B39CC4B}">
      <dgm:prSet phldrT="[Text]" custT="1"/>
      <dgm:spPr/>
      <dgm:t>
        <a:bodyPr/>
        <a:lstStyle/>
        <a:p>
          <a:pPr rtl="0"/>
          <a:r>
            <a:rPr lang="en-US" sz="1600"/>
            <a:t>Generate support from leadership</a:t>
          </a:r>
          <a:r>
            <a:rPr lang="en-US" sz="1600">
              <a:latin typeface="Calibri"/>
            </a:rPr>
            <a:t>  </a:t>
          </a:r>
          <a:endParaRPr lang="en-US" sz="1600"/>
        </a:p>
      </dgm:t>
    </dgm:pt>
    <dgm:pt modelId="{AAC351E5-FA1E-4C97-BC7B-BA9DE5B60F99}" type="parTrans" cxnId="{4A083FAE-585B-45FE-90BC-6180414D267B}">
      <dgm:prSet/>
      <dgm:spPr/>
      <dgm:t>
        <a:bodyPr/>
        <a:lstStyle/>
        <a:p>
          <a:endParaRPr lang="en-US"/>
        </a:p>
      </dgm:t>
    </dgm:pt>
    <dgm:pt modelId="{27F52BCC-50C3-4EF8-984E-B131F2349E08}" type="sibTrans" cxnId="{4A083FAE-585B-45FE-90BC-6180414D267B}">
      <dgm:prSet/>
      <dgm:spPr/>
      <dgm:t>
        <a:bodyPr/>
        <a:lstStyle/>
        <a:p>
          <a:endParaRPr lang="en-US"/>
        </a:p>
      </dgm:t>
    </dgm:pt>
    <dgm:pt modelId="{9B7AA8C6-FD69-481F-BF34-18F798D92609}">
      <dgm:prSet phldrT="[Text]" custT="1"/>
      <dgm:spPr/>
      <dgm:t>
        <a:bodyPr/>
        <a:lstStyle/>
        <a:p>
          <a:r>
            <a:rPr lang="en-US" sz="1600"/>
            <a:t>Collaborate with front line staff</a:t>
          </a:r>
        </a:p>
      </dgm:t>
    </dgm:pt>
    <dgm:pt modelId="{1B7B8E83-F56A-42FB-839A-5D32717A43D8}" type="parTrans" cxnId="{8DE4ABF2-1657-462A-A0C2-57677025588E}">
      <dgm:prSet/>
      <dgm:spPr/>
      <dgm:t>
        <a:bodyPr/>
        <a:lstStyle/>
        <a:p>
          <a:endParaRPr lang="en-US"/>
        </a:p>
      </dgm:t>
    </dgm:pt>
    <dgm:pt modelId="{CD48375C-1696-4718-B74E-77A0B671B8A5}" type="sibTrans" cxnId="{8DE4ABF2-1657-462A-A0C2-57677025588E}">
      <dgm:prSet/>
      <dgm:spPr/>
      <dgm:t>
        <a:bodyPr/>
        <a:lstStyle/>
        <a:p>
          <a:endParaRPr lang="en-US"/>
        </a:p>
      </dgm:t>
    </dgm:pt>
    <dgm:pt modelId="{E2C04A69-0931-4464-9144-A0300AA79CD9}">
      <dgm:prSet phldrT="[Text]" custT="1"/>
      <dgm:spPr/>
      <dgm:t>
        <a:bodyPr/>
        <a:lstStyle/>
        <a:p>
          <a:r>
            <a:rPr lang="en-US" sz="1600"/>
            <a:t>Feedback</a:t>
          </a:r>
        </a:p>
      </dgm:t>
    </dgm:pt>
    <dgm:pt modelId="{A0FC728F-BE11-40DA-8C89-859A01CFF812}" type="parTrans" cxnId="{B87FACEA-6FA8-428A-B18F-524902AB1DE0}">
      <dgm:prSet/>
      <dgm:spPr/>
      <dgm:t>
        <a:bodyPr/>
        <a:lstStyle/>
        <a:p>
          <a:endParaRPr lang="en-US"/>
        </a:p>
      </dgm:t>
    </dgm:pt>
    <dgm:pt modelId="{03C2A69C-89F2-4D9B-BFB6-462E3AF9D8A0}" type="sibTrans" cxnId="{B87FACEA-6FA8-428A-B18F-524902AB1DE0}">
      <dgm:prSet/>
      <dgm:spPr/>
      <dgm:t>
        <a:bodyPr/>
        <a:lstStyle/>
        <a:p>
          <a:endParaRPr lang="en-US"/>
        </a:p>
      </dgm:t>
    </dgm:pt>
    <dgm:pt modelId="{14907C9E-02A7-4488-A741-792F05F37027}">
      <dgm:prSet phldrT="[Text]" custT="1"/>
      <dgm:spPr/>
      <dgm:t>
        <a:bodyPr/>
        <a:lstStyle/>
        <a:p>
          <a:r>
            <a:rPr lang="en-US" sz="1600"/>
            <a:t>Refine</a:t>
          </a:r>
        </a:p>
      </dgm:t>
    </dgm:pt>
    <dgm:pt modelId="{339D793A-A336-4E1D-A45A-AF0B15FF0BA9}" type="sibTrans" cxnId="{862AE582-5DCB-4B8B-816D-9C0376CD1382}">
      <dgm:prSet/>
      <dgm:spPr/>
      <dgm:t>
        <a:bodyPr/>
        <a:lstStyle/>
        <a:p>
          <a:endParaRPr lang="en-US"/>
        </a:p>
      </dgm:t>
    </dgm:pt>
    <dgm:pt modelId="{F9F00417-C009-4967-8D33-1D166E0D38EC}" type="parTrans" cxnId="{862AE582-5DCB-4B8B-816D-9C0376CD1382}">
      <dgm:prSet/>
      <dgm:spPr/>
      <dgm:t>
        <a:bodyPr/>
        <a:lstStyle/>
        <a:p>
          <a:endParaRPr lang="en-US"/>
        </a:p>
      </dgm:t>
    </dgm:pt>
    <dgm:pt modelId="{3BA6D293-2620-4B6F-84DA-496038C64CA8}" type="pres">
      <dgm:prSet presAssocID="{013F184B-DF14-474F-9BAB-A969AC6402A3}" presName="CompostProcess" presStyleCnt="0">
        <dgm:presLayoutVars>
          <dgm:dir/>
          <dgm:resizeHandles val="exact"/>
        </dgm:presLayoutVars>
      </dgm:prSet>
      <dgm:spPr/>
      <dgm:t>
        <a:bodyPr/>
        <a:lstStyle/>
        <a:p>
          <a:endParaRPr lang="en-US"/>
        </a:p>
      </dgm:t>
    </dgm:pt>
    <dgm:pt modelId="{B11D57A6-66FC-44E2-A6E0-AE3605B89A6B}" type="pres">
      <dgm:prSet presAssocID="{013F184B-DF14-474F-9BAB-A969AC6402A3}" presName="arrow" presStyleLbl="bgShp" presStyleIdx="0" presStyleCnt="1" custLinFactNeighborX="0" custLinFactNeighborY="1025"/>
      <dgm:spPr/>
    </dgm:pt>
    <dgm:pt modelId="{54431FF3-3C50-4FCA-A70C-5ABF99640408}" type="pres">
      <dgm:prSet presAssocID="{013F184B-DF14-474F-9BAB-A969AC6402A3}" presName="linearProcess" presStyleCnt="0"/>
      <dgm:spPr/>
    </dgm:pt>
    <dgm:pt modelId="{B68E2F17-01DA-4117-BED9-BFB3F6F89BFB}" type="pres">
      <dgm:prSet presAssocID="{E2F7D34F-42D0-450D-95D2-6EE3A83003D4}" presName="textNode" presStyleLbl="node1" presStyleIdx="0" presStyleCnt="7" custLinFactNeighborX="67553">
        <dgm:presLayoutVars>
          <dgm:bulletEnabled val="1"/>
        </dgm:presLayoutVars>
      </dgm:prSet>
      <dgm:spPr/>
      <dgm:t>
        <a:bodyPr/>
        <a:lstStyle/>
        <a:p>
          <a:endParaRPr lang="en-US"/>
        </a:p>
      </dgm:t>
    </dgm:pt>
    <dgm:pt modelId="{01B04D6D-0883-436C-B2F4-74759E4B9353}" type="pres">
      <dgm:prSet presAssocID="{1DF643B6-CD4A-4435-8F8B-A85FFDDBEB72}" presName="sibTrans" presStyleCnt="0"/>
      <dgm:spPr/>
    </dgm:pt>
    <dgm:pt modelId="{7B97D3D6-5F6C-4756-8003-9D861F623DBD}" type="pres">
      <dgm:prSet presAssocID="{34095E87-38CC-44A9-927B-15B4F65EEE79}" presName="textNode" presStyleLbl="node1" presStyleIdx="1" presStyleCnt="7" custScaleX="146043" custLinFactNeighborX="50665">
        <dgm:presLayoutVars>
          <dgm:bulletEnabled val="1"/>
        </dgm:presLayoutVars>
      </dgm:prSet>
      <dgm:spPr/>
      <dgm:t>
        <a:bodyPr/>
        <a:lstStyle/>
        <a:p>
          <a:endParaRPr lang="en-US"/>
        </a:p>
      </dgm:t>
    </dgm:pt>
    <dgm:pt modelId="{7A6C3BE3-A7CD-456B-A09F-1CB62931F3C0}" type="pres">
      <dgm:prSet presAssocID="{46E15805-B69B-4AB9-A133-528BA474E7E5}" presName="sibTrans" presStyleCnt="0"/>
      <dgm:spPr/>
    </dgm:pt>
    <dgm:pt modelId="{042E4EFD-FC6C-43DA-8F44-D5FA75FA51B9}" type="pres">
      <dgm:prSet presAssocID="{AA67A3F0-8942-4506-B4FC-0C5F6B39CC4B}" presName="textNode" presStyleLbl="node1" presStyleIdx="2" presStyleCnt="7" custScaleX="136671">
        <dgm:presLayoutVars>
          <dgm:bulletEnabled val="1"/>
        </dgm:presLayoutVars>
      </dgm:prSet>
      <dgm:spPr/>
      <dgm:t>
        <a:bodyPr/>
        <a:lstStyle/>
        <a:p>
          <a:endParaRPr lang="en-US"/>
        </a:p>
      </dgm:t>
    </dgm:pt>
    <dgm:pt modelId="{EAB6F654-34E9-4DA4-9D6F-568D29EC124D}" type="pres">
      <dgm:prSet presAssocID="{27F52BCC-50C3-4EF8-984E-B131F2349E08}" presName="sibTrans" presStyleCnt="0"/>
      <dgm:spPr/>
    </dgm:pt>
    <dgm:pt modelId="{B4D7F7DD-CBEF-422A-8A5E-FDFB0FD6EA78}" type="pres">
      <dgm:prSet presAssocID="{9B7AA8C6-FD69-481F-BF34-18F798D92609}" presName="textNode" presStyleLbl="node1" presStyleIdx="3" presStyleCnt="7" custScaleX="144070">
        <dgm:presLayoutVars>
          <dgm:bulletEnabled val="1"/>
        </dgm:presLayoutVars>
      </dgm:prSet>
      <dgm:spPr/>
      <dgm:t>
        <a:bodyPr/>
        <a:lstStyle/>
        <a:p>
          <a:endParaRPr lang="en-US"/>
        </a:p>
      </dgm:t>
    </dgm:pt>
    <dgm:pt modelId="{5E3BEEE8-FB79-4E7F-B12C-21E0C431D064}" type="pres">
      <dgm:prSet presAssocID="{CD48375C-1696-4718-B74E-77A0B671B8A5}" presName="sibTrans" presStyleCnt="0"/>
      <dgm:spPr/>
    </dgm:pt>
    <dgm:pt modelId="{CB1D81F3-84E0-492E-801C-1FABB2CBF4DB}" type="pres">
      <dgm:prSet presAssocID="{ACE9D262-10D3-4F6D-BFA0-179BBE688F73}" presName="textNode" presStyleLbl="node1" presStyleIdx="4" presStyleCnt="7" custScaleX="147192" custLinFactNeighborX="-23525">
        <dgm:presLayoutVars>
          <dgm:bulletEnabled val="1"/>
        </dgm:presLayoutVars>
      </dgm:prSet>
      <dgm:spPr/>
      <dgm:t>
        <a:bodyPr/>
        <a:lstStyle/>
        <a:p>
          <a:endParaRPr lang="en-US"/>
        </a:p>
      </dgm:t>
    </dgm:pt>
    <dgm:pt modelId="{1C5D3D54-CE7E-479B-B063-288243EFBF3F}" type="pres">
      <dgm:prSet presAssocID="{916A1C15-5A32-45B6-AEC0-831483498E72}" presName="sibTrans" presStyleCnt="0"/>
      <dgm:spPr/>
    </dgm:pt>
    <dgm:pt modelId="{9A8B50DC-CCA7-47B6-8729-6422BC9ECC5F}" type="pres">
      <dgm:prSet presAssocID="{E2C04A69-0931-4464-9144-A0300AA79CD9}" presName="textNode" presStyleLbl="node1" presStyleIdx="5" presStyleCnt="7" custScaleX="132721" custLinFactNeighborX="-67553">
        <dgm:presLayoutVars>
          <dgm:bulletEnabled val="1"/>
        </dgm:presLayoutVars>
      </dgm:prSet>
      <dgm:spPr/>
      <dgm:t>
        <a:bodyPr/>
        <a:lstStyle/>
        <a:p>
          <a:endParaRPr lang="en-US"/>
        </a:p>
      </dgm:t>
    </dgm:pt>
    <dgm:pt modelId="{230DFE3E-32FC-4E03-BBE9-6B7BA3ECE42C}" type="pres">
      <dgm:prSet presAssocID="{03C2A69C-89F2-4D9B-BFB6-462E3AF9D8A0}" presName="sibTrans" presStyleCnt="0"/>
      <dgm:spPr/>
    </dgm:pt>
    <dgm:pt modelId="{8842ADB9-E48B-4DE3-9EBD-A31897866E9A}" type="pres">
      <dgm:prSet presAssocID="{14907C9E-02A7-4488-A741-792F05F37027}" presName="textNode" presStyleLbl="node1" presStyleIdx="6" presStyleCnt="7" custScaleX="94143" custLinFactX="-2054" custLinFactNeighborX="-100000" custLinFactNeighborY="-538">
        <dgm:presLayoutVars>
          <dgm:bulletEnabled val="1"/>
        </dgm:presLayoutVars>
      </dgm:prSet>
      <dgm:spPr/>
      <dgm:t>
        <a:bodyPr/>
        <a:lstStyle/>
        <a:p>
          <a:endParaRPr lang="en-US"/>
        </a:p>
      </dgm:t>
    </dgm:pt>
  </dgm:ptLst>
  <dgm:cxnLst>
    <dgm:cxn modelId="{B48C8EAF-3EA6-452B-A8E7-C40DC8FC5694}" type="presOf" srcId="{9B7AA8C6-FD69-481F-BF34-18F798D92609}" destId="{B4D7F7DD-CBEF-422A-8A5E-FDFB0FD6EA78}" srcOrd="0" destOrd="0" presId="urn:microsoft.com/office/officeart/2005/8/layout/hProcess9"/>
    <dgm:cxn modelId="{B87FACEA-6FA8-428A-B18F-524902AB1DE0}" srcId="{013F184B-DF14-474F-9BAB-A969AC6402A3}" destId="{E2C04A69-0931-4464-9144-A0300AA79CD9}" srcOrd="5" destOrd="0" parTransId="{A0FC728F-BE11-40DA-8C89-859A01CFF812}" sibTransId="{03C2A69C-89F2-4D9B-BFB6-462E3AF9D8A0}"/>
    <dgm:cxn modelId="{4A083FAE-585B-45FE-90BC-6180414D267B}" srcId="{013F184B-DF14-474F-9BAB-A969AC6402A3}" destId="{AA67A3F0-8942-4506-B4FC-0C5F6B39CC4B}" srcOrd="2" destOrd="0" parTransId="{AAC351E5-FA1E-4C97-BC7B-BA9DE5B60F99}" sibTransId="{27F52BCC-50C3-4EF8-984E-B131F2349E08}"/>
    <dgm:cxn modelId="{6CFFA358-EFA1-4744-A185-F18412E0B17E}" type="presOf" srcId="{34095E87-38CC-44A9-927B-15B4F65EEE79}" destId="{7B97D3D6-5F6C-4756-8003-9D861F623DBD}" srcOrd="0" destOrd="0" presId="urn:microsoft.com/office/officeart/2005/8/layout/hProcess9"/>
    <dgm:cxn modelId="{A1B6AA82-6023-4BEE-9453-D64A09574883}" type="presOf" srcId="{14907C9E-02A7-4488-A741-792F05F37027}" destId="{8842ADB9-E48B-4DE3-9EBD-A31897866E9A}" srcOrd="0" destOrd="0" presId="urn:microsoft.com/office/officeart/2005/8/layout/hProcess9"/>
    <dgm:cxn modelId="{AED02CDF-4E33-439B-8B26-036DEE4D8677}" srcId="{013F184B-DF14-474F-9BAB-A969AC6402A3}" destId="{E2F7D34F-42D0-450D-95D2-6EE3A83003D4}" srcOrd="0" destOrd="0" parTransId="{0F38EBDE-4080-4C98-BE9B-B631112FBBB8}" sibTransId="{1DF643B6-CD4A-4435-8F8B-A85FFDDBEB72}"/>
    <dgm:cxn modelId="{862AE582-5DCB-4B8B-816D-9C0376CD1382}" srcId="{013F184B-DF14-474F-9BAB-A969AC6402A3}" destId="{14907C9E-02A7-4488-A741-792F05F37027}" srcOrd="6" destOrd="0" parTransId="{F9F00417-C009-4967-8D33-1D166E0D38EC}" sibTransId="{339D793A-A336-4E1D-A45A-AF0B15FF0BA9}"/>
    <dgm:cxn modelId="{B0ABFD88-0E3F-4D00-AFD8-B864188B4850}" type="presOf" srcId="{ACE9D262-10D3-4F6D-BFA0-179BBE688F73}" destId="{CB1D81F3-84E0-492E-801C-1FABB2CBF4DB}" srcOrd="0" destOrd="0" presId="urn:microsoft.com/office/officeart/2005/8/layout/hProcess9"/>
    <dgm:cxn modelId="{DBC61781-811A-439B-98C3-A4FD4AD70EBC}" srcId="{013F184B-DF14-474F-9BAB-A969AC6402A3}" destId="{ACE9D262-10D3-4F6D-BFA0-179BBE688F73}" srcOrd="4" destOrd="0" parTransId="{8595437E-DF75-4C88-B833-BB41A00416DE}" sibTransId="{916A1C15-5A32-45B6-AEC0-831483498E72}"/>
    <dgm:cxn modelId="{E6344FE3-8E84-41A6-95A9-9E9583B333FB}" srcId="{013F184B-DF14-474F-9BAB-A969AC6402A3}" destId="{34095E87-38CC-44A9-927B-15B4F65EEE79}" srcOrd="1" destOrd="0" parTransId="{63B72CBD-AA47-498B-90F5-E36F8A7E2128}" sibTransId="{46E15805-B69B-4AB9-A133-528BA474E7E5}"/>
    <dgm:cxn modelId="{8DE4ABF2-1657-462A-A0C2-57677025588E}" srcId="{013F184B-DF14-474F-9BAB-A969AC6402A3}" destId="{9B7AA8C6-FD69-481F-BF34-18F798D92609}" srcOrd="3" destOrd="0" parTransId="{1B7B8E83-F56A-42FB-839A-5D32717A43D8}" sibTransId="{CD48375C-1696-4718-B74E-77A0B671B8A5}"/>
    <dgm:cxn modelId="{497192F7-6CB9-41C0-A9B2-2EBE1332ADE9}" type="presOf" srcId="{013F184B-DF14-474F-9BAB-A969AC6402A3}" destId="{3BA6D293-2620-4B6F-84DA-496038C64CA8}" srcOrd="0" destOrd="0" presId="urn:microsoft.com/office/officeart/2005/8/layout/hProcess9"/>
    <dgm:cxn modelId="{1532FA79-5A1A-4647-8834-83CA5413AC96}" type="presOf" srcId="{AA67A3F0-8942-4506-B4FC-0C5F6B39CC4B}" destId="{042E4EFD-FC6C-43DA-8F44-D5FA75FA51B9}" srcOrd="0" destOrd="0" presId="urn:microsoft.com/office/officeart/2005/8/layout/hProcess9"/>
    <dgm:cxn modelId="{D93094CC-7AC4-49C0-961F-5C721B79D233}" type="presOf" srcId="{E2C04A69-0931-4464-9144-A0300AA79CD9}" destId="{9A8B50DC-CCA7-47B6-8729-6422BC9ECC5F}" srcOrd="0" destOrd="0" presId="urn:microsoft.com/office/officeart/2005/8/layout/hProcess9"/>
    <dgm:cxn modelId="{6719052D-4AB0-4AF6-B7D7-2407F065246A}" type="presOf" srcId="{E2F7D34F-42D0-450D-95D2-6EE3A83003D4}" destId="{B68E2F17-01DA-4117-BED9-BFB3F6F89BFB}" srcOrd="0" destOrd="0" presId="urn:microsoft.com/office/officeart/2005/8/layout/hProcess9"/>
    <dgm:cxn modelId="{6FAA2748-580F-4742-87FF-D7E1AD0F0797}" type="presParOf" srcId="{3BA6D293-2620-4B6F-84DA-496038C64CA8}" destId="{B11D57A6-66FC-44E2-A6E0-AE3605B89A6B}" srcOrd="0" destOrd="0" presId="urn:microsoft.com/office/officeart/2005/8/layout/hProcess9"/>
    <dgm:cxn modelId="{FACC583A-C041-4A8E-92E6-2EC064361539}" type="presParOf" srcId="{3BA6D293-2620-4B6F-84DA-496038C64CA8}" destId="{54431FF3-3C50-4FCA-A70C-5ABF99640408}" srcOrd="1" destOrd="0" presId="urn:microsoft.com/office/officeart/2005/8/layout/hProcess9"/>
    <dgm:cxn modelId="{F333C1FE-0EB7-4812-B5CE-857CDB27C926}" type="presParOf" srcId="{54431FF3-3C50-4FCA-A70C-5ABF99640408}" destId="{B68E2F17-01DA-4117-BED9-BFB3F6F89BFB}" srcOrd="0" destOrd="0" presId="urn:microsoft.com/office/officeart/2005/8/layout/hProcess9"/>
    <dgm:cxn modelId="{2E2EA352-5EA1-4FB9-B037-74A68C8C4BDA}" type="presParOf" srcId="{54431FF3-3C50-4FCA-A70C-5ABF99640408}" destId="{01B04D6D-0883-436C-B2F4-74759E4B9353}" srcOrd="1" destOrd="0" presId="urn:microsoft.com/office/officeart/2005/8/layout/hProcess9"/>
    <dgm:cxn modelId="{49FF7AB3-DAD7-4242-9B8E-5E61E1812BEB}" type="presParOf" srcId="{54431FF3-3C50-4FCA-A70C-5ABF99640408}" destId="{7B97D3D6-5F6C-4756-8003-9D861F623DBD}" srcOrd="2" destOrd="0" presId="urn:microsoft.com/office/officeart/2005/8/layout/hProcess9"/>
    <dgm:cxn modelId="{1DFAD53C-89E5-4070-A0D0-8B31E3D535B2}" type="presParOf" srcId="{54431FF3-3C50-4FCA-A70C-5ABF99640408}" destId="{7A6C3BE3-A7CD-456B-A09F-1CB62931F3C0}" srcOrd="3" destOrd="0" presId="urn:microsoft.com/office/officeart/2005/8/layout/hProcess9"/>
    <dgm:cxn modelId="{74608B8F-09D4-4103-A97B-423603CE729B}" type="presParOf" srcId="{54431FF3-3C50-4FCA-A70C-5ABF99640408}" destId="{042E4EFD-FC6C-43DA-8F44-D5FA75FA51B9}" srcOrd="4" destOrd="0" presId="urn:microsoft.com/office/officeart/2005/8/layout/hProcess9"/>
    <dgm:cxn modelId="{E10F4406-DD4F-4CAE-9372-3D4411CE646C}" type="presParOf" srcId="{54431FF3-3C50-4FCA-A70C-5ABF99640408}" destId="{EAB6F654-34E9-4DA4-9D6F-568D29EC124D}" srcOrd="5" destOrd="0" presId="urn:microsoft.com/office/officeart/2005/8/layout/hProcess9"/>
    <dgm:cxn modelId="{99ACDACC-B0CF-4860-A9CD-700C278505C9}" type="presParOf" srcId="{54431FF3-3C50-4FCA-A70C-5ABF99640408}" destId="{B4D7F7DD-CBEF-422A-8A5E-FDFB0FD6EA78}" srcOrd="6" destOrd="0" presId="urn:microsoft.com/office/officeart/2005/8/layout/hProcess9"/>
    <dgm:cxn modelId="{AF5A8336-1E2A-45ED-A160-45237A3CF355}" type="presParOf" srcId="{54431FF3-3C50-4FCA-A70C-5ABF99640408}" destId="{5E3BEEE8-FB79-4E7F-B12C-21E0C431D064}" srcOrd="7" destOrd="0" presId="urn:microsoft.com/office/officeart/2005/8/layout/hProcess9"/>
    <dgm:cxn modelId="{064BF3DC-3121-4FFB-98B2-8DB0F17BCE31}" type="presParOf" srcId="{54431FF3-3C50-4FCA-A70C-5ABF99640408}" destId="{CB1D81F3-84E0-492E-801C-1FABB2CBF4DB}" srcOrd="8" destOrd="0" presId="urn:microsoft.com/office/officeart/2005/8/layout/hProcess9"/>
    <dgm:cxn modelId="{71303072-88B9-4115-8B1C-DEE4B1341B25}" type="presParOf" srcId="{54431FF3-3C50-4FCA-A70C-5ABF99640408}" destId="{1C5D3D54-CE7E-479B-B063-288243EFBF3F}" srcOrd="9" destOrd="0" presId="urn:microsoft.com/office/officeart/2005/8/layout/hProcess9"/>
    <dgm:cxn modelId="{01536554-C366-463F-B60B-3A626ADF68D7}" type="presParOf" srcId="{54431FF3-3C50-4FCA-A70C-5ABF99640408}" destId="{9A8B50DC-CCA7-47B6-8729-6422BC9ECC5F}" srcOrd="10" destOrd="0" presId="urn:microsoft.com/office/officeart/2005/8/layout/hProcess9"/>
    <dgm:cxn modelId="{A5FF9427-CE2C-4301-997D-52E1ECACF68B}" type="presParOf" srcId="{54431FF3-3C50-4FCA-A70C-5ABF99640408}" destId="{230DFE3E-32FC-4E03-BBE9-6B7BA3ECE42C}" srcOrd="11" destOrd="0" presId="urn:microsoft.com/office/officeart/2005/8/layout/hProcess9"/>
    <dgm:cxn modelId="{73E0FDAA-1FF9-4C31-913C-6D6D2B7B40C8}" type="presParOf" srcId="{54431FF3-3C50-4FCA-A70C-5ABF99640408}" destId="{8842ADB9-E48B-4DE3-9EBD-A31897866E9A}"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5ACB4-8343-4F1E-A582-FF55BC38340B}">
      <dsp:nvSpPr>
        <dsp:cNvPr id="0" name=""/>
        <dsp:cNvSpPr/>
      </dsp:nvSpPr>
      <dsp:spPr>
        <a:xfrm rot="5400000">
          <a:off x="5448484" y="-2272580"/>
          <a:ext cx="766341" cy="548861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Staffing Matrix or Grid Model becomes standard</a:t>
          </a:r>
        </a:p>
      </dsp:txBody>
      <dsp:txXfrm rot="-5400000">
        <a:off x="3087347" y="125967"/>
        <a:ext cx="5451206" cy="691521"/>
      </dsp:txXfrm>
    </dsp:sp>
    <dsp:sp modelId="{21A88946-335D-4AD4-8A62-F9C724132CD1}">
      <dsp:nvSpPr>
        <dsp:cNvPr id="0" name=""/>
        <dsp:cNvSpPr/>
      </dsp:nvSpPr>
      <dsp:spPr>
        <a:xfrm>
          <a:off x="0" y="2190"/>
          <a:ext cx="3087347" cy="95792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a:t>1930’s</a:t>
          </a:r>
        </a:p>
      </dsp:txBody>
      <dsp:txXfrm>
        <a:off x="46762" y="48952"/>
        <a:ext cx="2993823" cy="864402"/>
      </dsp:txXfrm>
    </dsp:sp>
    <dsp:sp modelId="{18D49DC8-C619-469D-B116-AFFC7E44A1A8}">
      <dsp:nvSpPr>
        <dsp:cNvPr id="0" name=""/>
        <dsp:cNvSpPr/>
      </dsp:nvSpPr>
      <dsp:spPr>
        <a:xfrm rot="5400000">
          <a:off x="5448484" y="-1257331"/>
          <a:ext cx="766341" cy="5488616"/>
        </a:xfrm>
        <a:prstGeom prst="round2SameRect">
          <a:avLst/>
        </a:prstGeom>
        <a:solidFill>
          <a:schemeClr val="accent4">
            <a:tint val="40000"/>
            <a:alpha val="90000"/>
            <a:hueOff val="-986427"/>
            <a:satOff val="5539"/>
            <a:lumOff val="352"/>
            <a:alphaOff val="0"/>
          </a:schemeClr>
        </a:solidFill>
        <a:ln w="25400" cap="flat" cmpd="sng" algn="ctr">
          <a:solidFill>
            <a:schemeClr val="accent4">
              <a:tint val="40000"/>
              <a:alpha val="90000"/>
              <a:hueOff val="-986427"/>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Medicare is created</a:t>
          </a:r>
        </a:p>
      </dsp:txBody>
      <dsp:txXfrm rot="-5400000">
        <a:off x="3087347" y="1141216"/>
        <a:ext cx="5451206" cy="691521"/>
      </dsp:txXfrm>
    </dsp:sp>
    <dsp:sp modelId="{6261A1C1-FE36-45E9-AD2E-2590E95F9C78}">
      <dsp:nvSpPr>
        <dsp:cNvPr id="0" name=""/>
        <dsp:cNvSpPr/>
      </dsp:nvSpPr>
      <dsp:spPr>
        <a:xfrm>
          <a:off x="0" y="1008013"/>
          <a:ext cx="3087347" cy="957926"/>
        </a:xfrm>
        <a:prstGeom prst="roundRect">
          <a:avLst/>
        </a:prstGeom>
        <a:solidFill>
          <a:schemeClr val="accent4">
            <a:hueOff val="-1116192"/>
            <a:satOff val="6725"/>
            <a:lumOff val="5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a:t>1965</a:t>
          </a:r>
        </a:p>
      </dsp:txBody>
      <dsp:txXfrm>
        <a:off x="46762" y="1054775"/>
        <a:ext cx="2993823" cy="864402"/>
      </dsp:txXfrm>
    </dsp:sp>
    <dsp:sp modelId="{682C69C9-203D-48D9-87C8-4E4FCF0444EC}">
      <dsp:nvSpPr>
        <dsp:cNvPr id="0" name=""/>
        <dsp:cNvSpPr/>
      </dsp:nvSpPr>
      <dsp:spPr>
        <a:xfrm rot="5400000">
          <a:off x="5448484" y="-251508"/>
          <a:ext cx="766341" cy="5488616"/>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IOM publishes </a:t>
          </a:r>
          <a:r>
            <a:rPr lang="en-US" sz="1600" i="1" kern="1200"/>
            <a:t>To Err is Human </a:t>
          </a:r>
          <a:r>
            <a:rPr lang="en-US" sz="1600" i="0" kern="1200"/>
            <a:t>&amp; </a:t>
          </a:r>
          <a:r>
            <a:rPr lang="en-US" sz="1600" i="1" kern="1200"/>
            <a:t>Crossing the Quality Chasm</a:t>
          </a:r>
        </a:p>
      </dsp:txBody>
      <dsp:txXfrm rot="-5400000">
        <a:off x="3087347" y="2147039"/>
        <a:ext cx="5451206" cy="691521"/>
      </dsp:txXfrm>
    </dsp:sp>
    <dsp:sp modelId="{AF3D6A47-6F76-4B7D-94C5-7A50E4C3080F}">
      <dsp:nvSpPr>
        <dsp:cNvPr id="0" name=""/>
        <dsp:cNvSpPr/>
      </dsp:nvSpPr>
      <dsp:spPr>
        <a:xfrm>
          <a:off x="0" y="2013836"/>
          <a:ext cx="3087347" cy="957926"/>
        </a:xfrm>
        <a:prstGeom prst="round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a:t>2000</a:t>
          </a:r>
        </a:p>
      </dsp:txBody>
      <dsp:txXfrm>
        <a:off x="46762" y="2060598"/>
        <a:ext cx="2993823" cy="864402"/>
      </dsp:txXfrm>
    </dsp:sp>
    <dsp:sp modelId="{9DA82238-E5D4-41F0-9E60-100214BA3EE5}">
      <dsp:nvSpPr>
        <dsp:cNvPr id="0" name=""/>
        <dsp:cNvSpPr/>
      </dsp:nvSpPr>
      <dsp:spPr>
        <a:xfrm rot="5400000">
          <a:off x="5448484" y="754313"/>
          <a:ext cx="766341" cy="5488616"/>
        </a:xfrm>
        <a:prstGeom prst="round2SameRect">
          <a:avLst/>
        </a:prstGeom>
        <a:solidFill>
          <a:schemeClr val="accent4">
            <a:tint val="40000"/>
            <a:alpha val="90000"/>
            <a:hueOff val="-2959282"/>
            <a:satOff val="16618"/>
            <a:lumOff val="1056"/>
            <a:alphaOff val="0"/>
          </a:schemeClr>
        </a:solidFill>
        <a:ln w="25400" cap="flat" cmpd="sng" algn="ctr">
          <a:solidFill>
            <a:schemeClr val="accent4">
              <a:tint val="40000"/>
              <a:alpha val="90000"/>
              <a:hueOff val="-2959282"/>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a:t>California implements </a:t>
          </a:r>
          <a:r>
            <a:rPr lang="en-US" sz="1600" kern="1200">
              <a:latin typeface="Calibri"/>
            </a:rPr>
            <a:t>state </a:t>
          </a:r>
          <a:r>
            <a:rPr lang="en-US" sz="1600" kern="1200"/>
            <a:t>mandate for patient staffing levels</a:t>
          </a:r>
          <a:r>
            <a:rPr lang="en-US" sz="1600" kern="1200">
              <a:latin typeface="Calibri"/>
            </a:rPr>
            <a:t> </a:t>
          </a:r>
          <a:endParaRPr lang="en-US" sz="1600" kern="1200"/>
        </a:p>
      </dsp:txBody>
      <dsp:txXfrm rot="-5400000">
        <a:off x="3087347" y="3152860"/>
        <a:ext cx="5451206" cy="691521"/>
      </dsp:txXfrm>
    </dsp:sp>
    <dsp:sp modelId="{1376EBF1-D305-4344-8F8B-7A5564C43720}">
      <dsp:nvSpPr>
        <dsp:cNvPr id="0" name=""/>
        <dsp:cNvSpPr/>
      </dsp:nvSpPr>
      <dsp:spPr>
        <a:xfrm>
          <a:off x="0" y="3019659"/>
          <a:ext cx="3087347" cy="957926"/>
        </a:xfrm>
        <a:prstGeom prst="roundRect">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a:t>2003</a:t>
          </a:r>
        </a:p>
      </dsp:txBody>
      <dsp:txXfrm>
        <a:off x="46762" y="3066421"/>
        <a:ext cx="2993823" cy="864402"/>
      </dsp:txXfrm>
    </dsp:sp>
    <dsp:sp modelId="{DC1061B6-CADE-419E-9836-0CAB59A29567}">
      <dsp:nvSpPr>
        <dsp:cNvPr id="0" name=""/>
        <dsp:cNvSpPr/>
      </dsp:nvSpPr>
      <dsp:spPr>
        <a:xfrm rot="5400000">
          <a:off x="5448484" y="1760136"/>
          <a:ext cx="766341" cy="5488616"/>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a:t>Passage of the ACA</a:t>
          </a:r>
          <a:r>
            <a:rPr lang="en-US" sz="1600" kern="1200">
              <a:latin typeface="Calibri"/>
            </a:rPr>
            <a:t> </a:t>
          </a:r>
          <a:endParaRPr lang="en-US" sz="1600" kern="1200"/>
        </a:p>
        <a:p>
          <a:pPr marL="171450" lvl="1" indent="-171450" algn="l" defTabSz="711200">
            <a:lnSpc>
              <a:spcPct val="90000"/>
            </a:lnSpc>
            <a:spcBef>
              <a:spcPct val="0"/>
            </a:spcBef>
            <a:spcAft>
              <a:spcPct val="15000"/>
            </a:spcAft>
            <a:buChar char="••"/>
          </a:pPr>
          <a:r>
            <a:rPr lang="en-US" sz="1600" kern="1200"/>
            <a:t>Healthcare </a:t>
          </a:r>
          <a:r>
            <a:rPr lang="en-US" sz="1600" kern="1200">
              <a:latin typeface="Calibri"/>
            </a:rPr>
            <a:t>is</a:t>
          </a:r>
          <a:r>
            <a:rPr lang="en-US" sz="1600" kern="1200"/>
            <a:t> called upon to improve quality and dismantle fee-for-service payment structure</a:t>
          </a:r>
        </a:p>
      </dsp:txBody>
      <dsp:txXfrm rot="-5400000">
        <a:off x="3087347" y="4158683"/>
        <a:ext cx="5451206" cy="691521"/>
      </dsp:txXfrm>
    </dsp:sp>
    <dsp:sp modelId="{31F5148F-8755-4A22-A0F2-55374A549A9A}">
      <dsp:nvSpPr>
        <dsp:cNvPr id="0" name=""/>
        <dsp:cNvSpPr/>
      </dsp:nvSpPr>
      <dsp:spPr>
        <a:xfrm>
          <a:off x="0" y="4025481"/>
          <a:ext cx="3087347" cy="957926"/>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a:t>2012</a:t>
          </a:r>
        </a:p>
      </dsp:txBody>
      <dsp:txXfrm>
        <a:off x="46762" y="4072243"/>
        <a:ext cx="2993823" cy="864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04CF6-1937-47F4-8CF0-D0C089944C79}">
      <dsp:nvSpPr>
        <dsp:cNvPr id="0" name=""/>
        <dsp:cNvSpPr/>
      </dsp:nvSpPr>
      <dsp:spPr>
        <a:xfrm>
          <a:off x="1104339" y="1086469"/>
          <a:ext cx="6626037" cy="3563256"/>
        </a:xfrm>
        <a:prstGeom prst="round2DiagRect">
          <a:avLst>
            <a:gd name="adj1" fmla="val 0"/>
            <a:gd name="adj2"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DD59D-DBE1-454C-A4DB-B35F0E8CBE49}">
      <dsp:nvSpPr>
        <dsp:cNvPr id="0" name=""/>
        <dsp:cNvSpPr/>
      </dsp:nvSpPr>
      <dsp:spPr>
        <a:xfrm>
          <a:off x="4417358" y="1464390"/>
          <a:ext cx="883" cy="2807414"/>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8EE90-7398-4C4F-9BD8-00C2A5A9963D}">
      <dsp:nvSpPr>
        <dsp:cNvPr id="0" name=""/>
        <dsp:cNvSpPr/>
      </dsp:nvSpPr>
      <dsp:spPr>
        <a:xfrm>
          <a:off x="1325207" y="1356413"/>
          <a:ext cx="2871283" cy="30233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Arial" panose="020B0604020202020204" pitchFamily="34" charset="0"/>
            <a:buChar char="•"/>
          </a:pPr>
          <a:r>
            <a:rPr lang="en-US" sz="2800" kern="1200"/>
            <a:t>Consistency</a:t>
          </a:r>
        </a:p>
        <a:p>
          <a:pPr lvl="0" algn="l" defTabSz="1244600">
            <a:lnSpc>
              <a:spcPct val="90000"/>
            </a:lnSpc>
            <a:spcBef>
              <a:spcPct val="0"/>
            </a:spcBef>
            <a:spcAft>
              <a:spcPct val="35000"/>
            </a:spcAft>
            <a:buFont typeface="Arial" panose="020B0604020202020204" pitchFamily="34" charset="0"/>
            <a:buChar char="•"/>
          </a:pPr>
          <a:r>
            <a:rPr lang="en-US" sz="2800" kern="1200"/>
            <a:t>Equity</a:t>
          </a:r>
        </a:p>
        <a:p>
          <a:pPr lvl="0" algn="l" defTabSz="1244600">
            <a:lnSpc>
              <a:spcPct val="90000"/>
            </a:lnSpc>
            <a:spcBef>
              <a:spcPct val="0"/>
            </a:spcBef>
            <a:spcAft>
              <a:spcPct val="35000"/>
            </a:spcAft>
            <a:buFont typeface="Arial" panose="020B0604020202020204" pitchFamily="34" charset="0"/>
            <a:buChar char="•"/>
          </a:pPr>
          <a:r>
            <a:rPr lang="en-US" sz="2800" kern="1200"/>
            <a:t>Satisfaction</a:t>
          </a:r>
        </a:p>
        <a:p>
          <a:pPr lvl="0" algn="l" defTabSz="1244600">
            <a:lnSpc>
              <a:spcPct val="90000"/>
            </a:lnSpc>
            <a:spcBef>
              <a:spcPct val="0"/>
            </a:spcBef>
            <a:spcAft>
              <a:spcPct val="35000"/>
            </a:spcAft>
            <a:buFont typeface="Arial" panose="020B0604020202020204" pitchFamily="34" charset="0"/>
            <a:buChar char="•"/>
          </a:pPr>
          <a:r>
            <a:rPr lang="en-US" sz="2800" kern="1200"/>
            <a:t>Cost-effective</a:t>
          </a:r>
        </a:p>
      </dsp:txBody>
      <dsp:txXfrm>
        <a:off x="1325207" y="1356413"/>
        <a:ext cx="2871283" cy="3023369"/>
      </dsp:txXfrm>
    </dsp:sp>
    <dsp:sp modelId="{6B8F3A88-0757-431A-9676-4E1F86877D1E}">
      <dsp:nvSpPr>
        <dsp:cNvPr id="0" name=""/>
        <dsp:cNvSpPr/>
      </dsp:nvSpPr>
      <dsp:spPr>
        <a:xfrm>
          <a:off x="4638226" y="1356413"/>
          <a:ext cx="2871283" cy="30233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a:t>Mortality</a:t>
          </a:r>
        </a:p>
        <a:p>
          <a:pPr lvl="0" algn="l" defTabSz="1422400">
            <a:lnSpc>
              <a:spcPct val="90000"/>
            </a:lnSpc>
            <a:spcBef>
              <a:spcPct val="0"/>
            </a:spcBef>
            <a:spcAft>
              <a:spcPct val="35000"/>
            </a:spcAft>
          </a:pPr>
          <a:r>
            <a:rPr lang="en-US" sz="3200" kern="1200"/>
            <a:t>Falls</a:t>
          </a:r>
        </a:p>
        <a:p>
          <a:pPr lvl="0" algn="l" defTabSz="1422400">
            <a:lnSpc>
              <a:spcPct val="90000"/>
            </a:lnSpc>
            <a:spcBef>
              <a:spcPct val="0"/>
            </a:spcBef>
            <a:spcAft>
              <a:spcPct val="35000"/>
            </a:spcAft>
          </a:pPr>
          <a:r>
            <a:rPr lang="en-US" sz="3200" kern="1200" dirty="0"/>
            <a:t>Pressure injury</a:t>
          </a:r>
        </a:p>
        <a:p>
          <a:pPr lvl="0" algn="l" defTabSz="1422400">
            <a:lnSpc>
              <a:spcPct val="90000"/>
            </a:lnSpc>
            <a:spcBef>
              <a:spcPct val="0"/>
            </a:spcBef>
            <a:spcAft>
              <a:spcPct val="35000"/>
            </a:spcAft>
          </a:pPr>
          <a:r>
            <a:rPr lang="en-US" sz="3200" kern="1200"/>
            <a:t>Adverse Outcomes</a:t>
          </a:r>
        </a:p>
      </dsp:txBody>
      <dsp:txXfrm>
        <a:off x="4638226" y="1356413"/>
        <a:ext cx="2871283" cy="3023369"/>
      </dsp:txXfrm>
    </dsp:sp>
    <dsp:sp modelId="{F3AAF809-2BE1-4ABE-8D94-C8FEC90FD608}">
      <dsp:nvSpPr>
        <dsp:cNvPr id="0" name=""/>
        <dsp:cNvSpPr/>
      </dsp:nvSpPr>
      <dsp:spPr>
        <a:xfrm rot="16200000">
          <a:off x="-1381993" y="1569531"/>
          <a:ext cx="3887189" cy="1104339"/>
        </a:xfrm>
        <a:prstGeom prst="rightArrow">
          <a:avLst>
            <a:gd name="adj1" fmla="val 49830"/>
            <a:gd name="adj2" fmla="val 6066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r>
            <a:rPr lang="en-US" sz="3200" b="1" kern="1200">
              <a:solidFill>
                <a:schemeClr val="tx1"/>
              </a:solidFill>
            </a:rPr>
            <a:t>Nurses</a:t>
          </a:r>
        </a:p>
      </dsp:txBody>
      <dsp:txXfrm>
        <a:off x="-1215090" y="2013458"/>
        <a:ext cx="3553382" cy="550293"/>
      </dsp:txXfrm>
    </dsp:sp>
    <dsp:sp modelId="{E1502DE3-CAEB-4EA6-9691-2226964EF3B3}">
      <dsp:nvSpPr>
        <dsp:cNvPr id="0" name=""/>
        <dsp:cNvSpPr/>
      </dsp:nvSpPr>
      <dsp:spPr>
        <a:xfrm rot="5400000">
          <a:off x="6338952" y="3071770"/>
          <a:ext cx="3887189" cy="1104339"/>
        </a:xfrm>
        <a:prstGeom prst="rightArrow">
          <a:avLst>
            <a:gd name="adj1" fmla="val 49830"/>
            <a:gd name="adj2" fmla="val 6066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r>
            <a:rPr lang="en-US" sz="3200" b="1" kern="1200">
              <a:solidFill>
                <a:schemeClr val="tx1"/>
              </a:solidFill>
            </a:rPr>
            <a:t>Patients</a:t>
          </a:r>
        </a:p>
      </dsp:txBody>
      <dsp:txXfrm>
        <a:off x="6505856" y="3181890"/>
        <a:ext cx="3553382" cy="5502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1CEA4-6F2F-4132-AB32-D3413A74427F}">
      <dsp:nvSpPr>
        <dsp:cNvPr id="0" name=""/>
        <dsp:cNvSpPr/>
      </dsp:nvSpPr>
      <dsp:spPr>
        <a:xfrm>
          <a:off x="622" y="466715"/>
          <a:ext cx="2680245" cy="3216294"/>
        </a:xfrm>
        <a:prstGeom prst="roundRect">
          <a:avLst>
            <a:gd name="adj" fmla="val 5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b="1" kern="1200"/>
            <a:t>ANA</a:t>
          </a:r>
        </a:p>
      </dsp:txBody>
      <dsp:txXfrm rot="16200000">
        <a:off x="-1050033" y="1517371"/>
        <a:ext cx="2637361" cy="536049"/>
      </dsp:txXfrm>
    </dsp:sp>
    <dsp:sp modelId="{E4C0478D-7137-4386-B1AC-A3D732E87174}">
      <dsp:nvSpPr>
        <dsp:cNvPr id="0" name=""/>
        <dsp:cNvSpPr/>
      </dsp:nvSpPr>
      <dsp:spPr>
        <a:xfrm>
          <a:off x="536671" y="466715"/>
          <a:ext cx="1996783" cy="321629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a:t>Align staffing practice standards utilizing ANA’s staffing guidelines</a:t>
          </a:r>
        </a:p>
      </dsp:txBody>
      <dsp:txXfrm>
        <a:off x="536671" y="466715"/>
        <a:ext cx="1996783" cy="3216294"/>
      </dsp:txXfrm>
    </dsp:sp>
    <dsp:sp modelId="{C0401CC1-5C53-402D-BFE5-505CF00FA435}">
      <dsp:nvSpPr>
        <dsp:cNvPr id="0" name=""/>
        <dsp:cNvSpPr/>
      </dsp:nvSpPr>
      <dsp:spPr>
        <a:xfrm>
          <a:off x="2774677" y="466715"/>
          <a:ext cx="2680245" cy="3216294"/>
        </a:xfrm>
        <a:prstGeom prst="roundRect">
          <a:avLst>
            <a:gd name="adj" fmla="val 5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b="1" kern="1200"/>
            <a:t>Implement</a:t>
          </a:r>
        </a:p>
      </dsp:txBody>
      <dsp:txXfrm rot="16200000">
        <a:off x="1724020" y="1517371"/>
        <a:ext cx="2637361" cy="536049"/>
      </dsp:txXfrm>
    </dsp:sp>
    <dsp:sp modelId="{6B6B4BBD-9DCB-4AE6-9BD2-D8DF592436FA}">
      <dsp:nvSpPr>
        <dsp:cNvPr id="0" name=""/>
        <dsp:cNvSpPr/>
      </dsp:nvSpPr>
      <dsp:spPr>
        <a:xfrm rot="5400000">
          <a:off x="2551589" y="3024735"/>
          <a:ext cx="472978" cy="40203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C2821D9-7085-4B50-9BD6-1DE8C46D864D}">
      <dsp:nvSpPr>
        <dsp:cNvPr id="0" name=""/>
        <dsp:cNvSpPr/>
      </dsp:nvSpPr>
      <dsp:spPr>
        <a:xfrm>
          <a:off x="3310726" y="466715"/>
          <a:ext cx="1996783" cy="321629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rtl="0">
            <a:lnSpc>
              <a:spcPct val="90000"/>
            </a:lnSpc>
            <a:spcBef>
              <a:spcPct val="0"/>
            </a:spcBef>
            <a:spcAft>
              <a:spcPct val="35000"/>
            </a:spcAft>
          </a:pPr>
          <a:r>
            <a:rPr lang="en-US" sz="2400" kern="1200" dirty="0"/>
            <a:t>Implement the chosen acuity scale with frontline staff</a:t>
          </a:r>
        </a:p>
      </dsp:txBody>
      <dsp:txXfrm>
        <a:off x="3310726" y="466715"/>
        <a:ext cx="1996783" cy="3216294"/>
      </dsp:txXfrm>
    </dsp:sp>
    <dsp:sp modelId="{27D30D51-1685-4F8A-8B96-34E852B3DA6D}">
      <dsp:nvSpPr>
        <dsp:cNvPr id="0" name=""/>
        <dsp:cNvSpPr/>
      </dsp:nvSpPr>
      <dsp:spPr>
        <a:xfrm>
          <a:off x="5549347" y="453270"/>
          <a:ext cx="2680245" cy="3216294"/>
        </a:xfrm>
        <a:prstGeom prst="roundRect">
          <a:avLst>
            <a:gd name="adj" fmla="val 5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b="1" kern="1200"/>
            <a:t>Evaluate</a:t>
          </a:r>
        </a:p>
      </dsp:txBody>
      <dsp:txXfrm rot="16200000">
        <a:off x="4498691" y="1503927"/>
        <a:ext cx="2637361" cy="536049"/>
      </dsp:txXfrm>
    </dsp:sp>
    <dsp:sp modelId="{5B319E94-EB5D-49D0-8DAE-213927FE1372}">
      <dsp:nvSpPr>
        <dsp:cNvPr id="0" name=""/>
        <dsp:cNvSpPr/>
      </dsp:nvSpPr>
      <dsp:spPr>
        <a:xfrm rot="5400000">
          <a:off x="5325643" y="3024735"/>
          <a:ext cx="472978" cy="40203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51F983D-4AC5-41A2-8BEE-231C7BE44483}">
      <dsp:nvSpPr>
        <dsp:cNvPr id="0" name=""/>
        <dsp:cNvSpPr/>
      </dsp:nvSpPr>
      <dsp:spPr>
        <a:xfrm>
          <a:off x="6085397" y="453270"/>
          <a:ext cx="1996783" cy="321629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rtl="0">
            <a:lnSpc>
              <a:spcPct val="90000"/>
            </a:lnSpc>
            <a:spcBef>
              <a:spcPct val="0"/>
            </a:spcBef>
            <a:spcAft>
              <a:spcPct val="35000"/>
            </a:spcAft>
          </a:pPr>
          <a:r>
            <a:rPr lang="en-US" sz="2400" b="0" kern="1200"/>
            <a:t>Key to success </a:t>
          </a:r>
          <a:r>
            <a:rPr lang="en-US" sz="2400" b="0" kern="1200">
              <a:latin typeface="Calibri"/>
            </a:rPr>
            <a:t>is</a:t>
          </a:r>
          <a:r>
            <a:rPr lang="en-US" sz="2400" b="0" kern="1200"/>
            <a:t> encouraging feedback from front-line staff and allowing</a:t>
          </a:r>
          <a:r>
            <a:rPr lang="en-US" sz="2400" b="0" kern="1200">
              <a:latin typeface="Calibri"/>
            </a:rPr>
            <a:t> </a:t>
          </a:r>
          <a:r>
            <a:rPr lang="en-US" sz="2400" b="0" kern="1200"/>
            <a:t>a continuous feedback loop</a:t>
          </a:r>
        </a:p>
      </dsp:txBody>
      <dsp:txXfrm>
        <a:off x="6085397" y="453270"/>
        <a:ext cx="1996783" cy="3216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A661B-C033-40D6-8227-C52678A7D178}">
      <dsp:nvSpPr>
        <dsp:cNvPr id="0" name=""/>
        <dsp:cNvSpPr/>
      </dsp:nvSpPr>
      <dsp:spPr>
        <a:xfrm>
          <a:off x="7229235" y="1451481"/>
          <a:ext cx="1808438" cy="4592897"/>
        </a:xfrm>
        <a:prstGeom prst="wedgeRectCallout">
          <a:avLst>
            <a:gd name="adj1" fmla="val 0"/>
            <a:gd name="adj2" fmla="val 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r>
            <a:rPr lang="en-US" sz="1400" kern="1200" dirty="0">
              <a:solidFill>
                <a:schemeClr val="bg1"/>
              </a:solidFill>
            </a:rPr>
            <a:t>Med-surge and ICU check-ins</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Charge and staff nurses report the acuity tool as useful sighting the visual aspect of the scale was useful. </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No change to assignment volumes</a:t>
          </a:r>
        </a:p>
      </dsp:txBody>
      <dsp:txXfrm>
        <a:off x="7458792" y="1451481"/>
        <a:ext cx="1578881" cy="4592897"/>
      </dsp:txXfrm>
    </dsp:sp>
    <dsp:sp modelId="{6C2280F9-EB57-4E6A-B5CC-79B9A47411CF}">
      <dsp:nvSpPr>
        <dsp:cNvPr id="0" name=""/>
        <dsp:cNvSpPr/>
      </dsp:nvSpPr>
      <dsp:spPr>
        <a:xfrm>
          <a:off x="7229235" y="303257"/>
          <a:ext cx="1808438" cy="1148224"/>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Mid-June</a:t>
          </a:r>
        </a:p>
      </dsp:txBody>
      <dsp:txXfrm>
        <a:off x="7229235" y="303257"/>
        <a:ext cx="1808438" cy="1148224"/>
      </dsp:txXfrm>
    </dsp:sp>
    <dsp:sp modelId="{43661D33-DDD7-433E-A0ED-40F50B218FD3}">
      <dsp:nvSpPr>
        <dsp:cNvPr id="0" name=""/>
        <dsp:cNvSpPr/>
      </dsp:nvSpPr>
      <dsp:spPr>
        <a:xfrm>
          <a:off x="5425315" y="1451481"/>
          <a:ext cx="1808438" cy="4305841"/>
        </a:xfrm>
        <a:prstGeom prst="wedgeRectCallout">
          <a:avLst>
            <a:gd name="adj1" fmla="val 62500"/>
            <a:gd name="adj2" fmla="val 20830"/>
          </a:avLst>
        </a:prstGeom>
        <a:solidFill>
          <a:schemeClr val="accent5">
            <a:tint val="50000"/>
            <a:hueOff val="-2693711"/>
            <a:satOff val="11594"/>
            <a:lumOff val="313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r>
            <a:rPr lang="en-US" sz="1400" kern="1200" dirty="0">
              <a:solidFill>
                <a:schemeClr val="bg1"/>
              </a:solidFill>
            </a:rPr>
            <a:t>Go-live day for both ICU and Med-surg. </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One question was raised regarding 1:1 suicide precautions.</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Proposal of a clinical ladder involving the acuity tool. </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All pre-interventions surveys collected and transcribed. 	</a:t>
          </a:r>
        </a:p>
      </dsp:txBody>
      <dsp:txXfrm>
        <a:off x="5654872" y="1451481"/>
        <a:ext cx="1578881" cy="4305841"/>
      </dsp:txXfrm>
    </dsp:sp>
    <dsp:sp modelId="{B7251DCA-A6A4-416A-A6A6-2B4248341955}">
      <dsp:nvSpPr>
        <dsp:cNvPr id="0" name=""/>
        <dsp:cNvSpPr/>
      </dsp:nvSpPr>
      <dsp:spPr>
        <a:xfrm>
          <a:off x="5425315" y="446785"/>
          <a:ext cx="1808438" cy="1004696"/>
        </a:xfrm>
        <a:prstGeom prst="rect">
          <a:avLst/>
        </a:prstGeom>
        <a:gradFill rotWithShape="0">
          <a:gsLst>
            <a:gs pos="0">
              <a:schemeClr val="accent5">
                <a:hueOff val="-2483469"/>
                <a:satOff val="9953"/>
                <a:lumOff val="2157"/>
                <a:alphaOff val="0"/>
                <a:tint val="100000"/>
                <a:shade val="100000"/>
                <a:satMod val="130000"/>
              </a:schemeClr>
            </a:gs>
            <a:gs pos="100000">
              <a:schemeClr val="accent5">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June 1</a:t>
          </a:r>
          <a:r>
            <a:rPr lang="en-US" sz="1400" kern="1200" baseline="30000" dirty="0">
              <a:solidFill>
                <a:schemeClr val="bg1"/>
              </a:solidFill>
            </a:rPr>
            <a:t>st</a:t>
          </a:r>
          <a:r>
            <a:rPr lang="en-US" sz="1400" kern="1200" dirty="0">
              <a:solidFill>
                <a:schemeClr val="bg1"/>
              </a:solidFill>
            </a:rPr>
            <a:t> </a:t>
          </a:r>
        </a:p>
      </dsp:txBody>
      <dsp:txXfrm>
        <a:off x="5425315" y="446785"/>
        <a:ext cx="1808438" cy="1004696"/>
      </dsp:txXfrm>
    </dsp:sp>
    <dsp:sp modelId="{DCEBCA0B-617D-497B-8A20-C08B2B20061F}">
      <dsp:nvSpPr>
        <dsp:cNvPr id="0" name=""/>
        <dsp:cNvSpPr/>
      </dsp:nvSpPr>
      <dsp:spPr>
        <a:xfrm>
          <a:off x="3616877" y="1451481"/>
          <a:ext cx="1808438" cy="4018785"/>
        </a:xfrm>
        <a:prstGeom prst="wedgeRectCallout">
          <a:avLst>
            <a:gd name="adj1" fmla="val 62500"/>
            <a:gd name="adj2" fmla="val 20830"/>
          </a:avLst>
        </a:prstGeom>
        <a:solidFill>
          <a:schemeClr val="accent5">
            <a:tint val="50000"/>
            <a:hueOff val="-5387423"/>
            <a:satOff val="23188"/>
            <a:lumOff val="6269"/>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r>
            <a:rPr lang="en-US" sz="1400" kern="1200" dirty="0">
              <a:solidFill>
                <a:schemeClr val="bg1"/>
              </a:solidFill>
            </a:rPr>
            <a:t>Med-surg. meeting nurses were overall receptive. </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Preintervention surveys distributed to the med-surge unit. </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“It won’t change our patient load anyways.”</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Check in with ICU	</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dsp:txBody>
      <dsp:txXfrm>
        <a:off x="3846434" y="1451481"/>
        <a:ext cx="1578881" cy="4018785"/>
      </dsp:txXfrm>
    </dsp:sp>
    <dsp:sp modelId="{9E0A7E92-1F1D-402E-9C91-8150CD1746D6}">
      <dsp:nvSpPr>
        <dsp:cNvPr id="0" name=""/>
        <dsp:cNvSpPr/>
      </dsp:nvSpPr>
      <dsp:spPr>
        <a:xfrm>
          <a:off x="3616877" y="594906"/>
          <a:ext cx="1808438" cy="861168"/>
        </a:xfrm>
        <a:prstGeom prst="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r>
            <a:rPr lang="en-US" sz="1400" kern="1200" dirty="0">
              <a:solidFill>
                <a:schemeClr val="bg1"/>
              </a:solidFill>
            </a:rPr>
            <a:t>May 26</a:t>
          </a:r>
          <a:r>
            <a:rPr lang="en-US" sz="1400" kern="1200" baseline="30000" dirty="0">
              <a:solidFill>
                <a:schemeClr val="bg1"/>
              </a:solidFill>
            </a:rPr>
            <a:t>th</a:t>
          </a:r>
          <a:endParaRPr lang="en-US" sz="1400" kern="1200" dirty="0">
            <a:solidFill>
              <a:schemeClr val="bg1"/>
            </a:solidFill>
          </a:endParaRPr>
        </a:p>
        <a:p>
          <a:pPr lvl="0" algn="ctr" defTabSz="622300">
            <a:lnSpc>
              <a:spcPct val="90000"/>
            </a:lnSpc>
            <a:spcBef>
              <a:spcPct val="0"/>
            </a:spcBef>
            <a:spcAft>
              <a:spcPct val="35000"/>
            </a:spcAft>
          </a:pPr>
          <a:r>
            <a:rPr lang="en-US" sz="1400" kern="1200" dirty="0"/>
            <a:t> 	</a:t>
          </a:r>
        </a:p>
      </dsp:txBody>
      <dsp:txXfrm>
        <a:off x="3616877" y="594906"/>
        <a:ext cx="1808438" cy="861168"/>
      </dsp:txXfrm>
    </dsp:sp>
    <dsp:sp modelId="{352A8C62-9DDE-458E-89A5-CE0B126301DC}">
      <dsp:nvSpPr>
        <dsp:cNvPr id="0" name=""/>
        <dsp:cNvSpPr/>
      </dsp:nvSpPr>
      <dsp:spPr>
        <a:xfrm>
          <a:off x="1808438" y="1451481"/>
          <a:ext cx="1808438" cy="3731729"/>
        </a:xfrm>
        <a:prstGeom prst="wedgeRectCallout">
          <a:avLst>
            <a:gd name="adj1" fmla="val 62500"/>
            <a:gd name="adj2" fmla="val 20830"/>
          </a:avLst>
        </a:prstGeom>
        <a:solidFill>
          <a:schemeClr val="accent5">
            <a:tint val="50000"/>
            <a:hueOff val="-8081135"/>
            <a:satOff val="34781"/>
            <a:lumOff val="9403"/>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buFont typeface="Arial" panose="020B0604020202020204" pitchFamily="34" charset="0"/>
            <a:buChar char="•"/>
          </a:pPr>
          <a:r>
            <a:rPr lang="en-US" sz="1400" kern="1200" dirty="0"/>
            <a:t>;</a:t>
          </a:r>
        </a:p>
        <a:p>
          <a:pPr lvl="0" algn="l" defTabSz="622300">
            <a:lnSpc>
              <a:spcPct val="90000"/>
            </a:lnSpc>
            <a:spcBef>
              <a:spcPct val="0"/>
            </a:spcBef>
            <a:spcAft>
              <a:spcPct val="35000"/>
            </a:spcAft>
            <a:buFont typeface="Arial" panose="020B0604020202020204" pitchFamily="34" charset="0"/>
            <a:buChar char="•"/>
          </a:pPr>
          <a:r>
            <a:rPr lang="en-US" sz="1400" kern="1200" dirty="0">
              <a:solidFill>
                <a:schemeClr val="bg1"/>
              </a:solidFill>
            </a:rPr>
            <a:t>Met with ICU/ED staff to demonstrate the acuity tool.</a:t>
          </a:r>
        </a:p>
        <a:p>
          <a:pPr lvl="0" algn="l" defTabSz="622300">
            <a:lnSpc>
              <a:spcPct val="90000"/>
            </a:lnSpc>
            <a:spcBef>
              <a:spcPct val="0"/>
            </a:spcBef>
            <a:spcAft>
              <a:spcPct val="35000"/>
            </a:spcAft>
            <a:buFont typeface="Arial" panose="020B0604020202020204" pitchFamily="34" charset="0"/>
            <a:buChar char="•"/>
          </a:pPr>
          <a:endParaRPr lang="en-US" sz="1400" kern="1200" dirty="0">
            <a:solidFill>
              <a:schemeClr val="bg1"/>
            </a:solidFill>
          </a:endParaRPr>
        </a:p>
        <a:p>
          <a:pPr lvl="0" algn="l" defTabSz="622300">
            <a:lnSpc>
              <a:spcPct val="90000"/>
            </a:lnSpc>
            <a:spcBef>
              <a:spcPct val="0"/>
            </a:spcBef>
            <a:spcAft>
              <a:spcPct val="35000"/>
            </a:spcAft>
            <a:buFont typeface="Arial" panose="020B0604020202020204" pitchFamily="34" charset="0"/>
            <a:buChar char="•"/>
          </a:pPr>
          <a:r>
            <a:rPr lang="en-US" sz="1400" kern="1200" dirty="0">
              <a:solidFill>
                <a:schemeClr val="bg1"/>
              </a:solidFill>
            </a:rPr>
            <a:t>High-interest in utilizing the tool from director and staff.</a:t>
          </a:r>
        </a:p>
        <a:p>
          <a:pPr lvl="0" algn="l" defTabSz="622300">
            <a:lnSpc>
              <a:spcPct val="90000"/>
            </a:lnSpc>
            <a:spcBef>
              <a:spcPct val="0"/>
            </a:spcBef>
            <a:spcAft>
              <a:spcPct val="35000"/>
            </a:spcAft>
            <a:buFont typeface="Arial" panose="020B0604020202020204" pitchFamily="34" charset="0"/>
            <a:buChar char="•"/>
          </a:pPr>
          <a:endParaRPr lang="en-US" sz="1400" kern="1200" dirty="0">
            <a:solidFill>
              <a:schemeClr val="bg1"/>
            </a:solidFill>
          </a:endParaRPr>
        </a:p>
        <a:p>
          <a:pPr lvl="0" algn="l" defTabSz="622300">
            <a:lnSpc>
              <a:spcPct val="90000"/>
            </a:lnSpc>
            <a:spcBef>
              <a:spcPct val="0"/>
            </a:spcBef>
            <a:spcAft>
              <a:spcPct val="35000"/>
            </a:spcAft>
            <a:buFont typeface="Arial" panose="020B0604020202020204" pitchFamily="34" charset="0"/>
            <a:buChar char="•"/>
          </a:pPr>
          <a:r>
            <a:rPr lang="en-US" sz="1400" kern="1200" dirty="0">
              <a:solidFill>
                <a:schemeClr val="bg1"/>
              </a:solidFill>
            </a:rPr>
            <a:t>Preintervention surveys distributed. </a:t>
          </a:r>
        </a:p>
      </dsp:txBody>
      <dsp:txXfrm>
        <a:off x="2037995" y="1451481"/>
        <a:ext cx="1578881" cy="3731729"/>
      </dsp:txXfrm>
    </dsp:sp>
    <dsp:sp modelId="{3467E9A3-202B-4E74-B068-91EF00202EF4}">
      <dsp:nvSpPr>
        <dsp:cNvPr id="0" name=""/>
        <dsp:cNvSpPr/>
      </dsp:nvSpPr>
      <dsp:spPr>
        <a:xfrm>
          <a:off x="1808438" y="733841"/>
          <a:ext cx="1808438" cy="717640"/>
        </a:xfrm>
        <a:prstGeom prst="rect">
          <a:avLst/>
        </a:prstGeom>
        <a:gradFill rotWithShape="0">
          <a:gsLst>
            <a:gs pos="0">
              <a:schemeClr val="accent5">
                <a:hueOff val="-7450407"/>
                <a:satOff val="29858"/>
                <a:lumOff val="6471"/>
                <a:alphaOff val="0"/>
                <a:tint val="100000"/>
                <a:shade val="100000"/>
                <a:satMod val="130000"/>
              </a:schemeClr>
            </a:gs>
            <a:gs pos="100000">
              <a:schemeClr val="accent5">
                <a:hueOff val="-7450407"/>
                <a:satOff val="29858"/>
                <a:lumOff val="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May 3</a:t>
          </a:r>
          <a:r>
            <a:rPr lang="en-US" sz="1400" kern="1200" baseline="30000" dirty="0">
              <a:solidFill>
                <a:schemeClr val="bg1"/>
              </a:solidFill>
            </a:rPr>
            <a:t>rd</a:t>
          </a:r>
          <a:r>
            <a:rPr lang="en-US" sz="1400" kern="1200" dirty="0"/>
            <a:t>	</a:t>
          </a:r>
        </a:p>
      </dsp:txBody>
      <dsp:txXfrm>
        <a:off x="1808438" y="733841"/>
        <a:ext cx="1808438" cy="717640"/>
      </dsp:txXfrm>
    </dsp:sp>
    <dsp:sp modelId="{76FDC22C-F6AA-4FDB-9527-E335D786073D}">
      <dsp:nvSpPr>
        <dsp:cNvPr id="0" name=""/>
        <dsp:cNvSpPr/>
      </dsp:nvSpPr>
      <dsp:spPr>
        <a:xfrm>
          <a:off x="0" y="1430228"/>
          <a:ext cx="1808438" cy="3444673"/>
        </a:xfrm>
        <a:prstGeom prst="wedgeRectCallout">
          <a:avLst>
            <a:gd name="adj1" fmla="val 62500"/>
            <a:gd name="adj2" fmla="val 2083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buFont typeface="Arial" panose="020B0604020202020204" pitchFamily="34" charset="0"/>
            <a:buChar char="•"/>
          </a:pPr>
          <a:endParaRPr lang="en-US" sz="1400" kern="1200" dirty="0">
            <a:solidFill>
              <a:schemeClr val="bg1"/>
            </a:solidFill>
          </a:endParaRPr>
        </a:p>
        <a:p>
          <a:pPr lvl="0" algn="l" defTabSz="622300">
            <a:lnSpc>
              <a:spcPct val="90000"/>
            </a:lnSpc>
            <a:spcBef>
              <a:spcPct val="0"/>
            </a:spcBef>
            <a:spcAft>
              <a:spcPct val="35000"/>
            </a:spcAft>
            <a:buFont typeface="Arial" panose="020B0604020202020204" pitchFamily="34" charset="0"/>
            <a:buChar char="•"/>
          </a:pPr>
          <a:endParaRPr lang="en-US" sz="1400" kern="1200" dirty="0">
            <a:solidFill>
              <a:schemeClr val="bg1"/>
            </a:solidFill>
          </a:endParaRPr>
        </a:p>
        <a:p>
          <a:pPr lvl="0" algn="l" defTabSz="622300">
            <a:lnSpc>
              <a:spcPct val="90000"/>
            </a:lnSpc>
            <a:spcBef>
              <a:spcPct val="0"/>
            </a:spcBef>
            <a:spcAft>
              <a:spcPct val="35000"/>
            </a:spcAft>
            <a:buFont typeface="Arial" panose="020B0604020202020204" pitchFamily="34" charset="0"/>
            <a:buChar char="•"/>
          </a:pPr>
          <a:r>
            <a:rPr lang="en-US" sz="1400" kern="1200" dirty="0">
              <a:solidFill>
                <a:schemeClr val="bg1"/>
              </a:solidFill>
            </a:rPr>
            <a:t>Met with clinical nurse committee. </a:t>
          </a:r>
        </a:p>
        <a:p>
          <a:pPr lvl="0" algn="l" defTabSz="622300">
            <a:lnSpc>
              <a:spcPct val="90000"/>
            </a:lnSpc>
            <a:spcBef>
              <a:spcPct val="0"/>
            </a:spcBef>
            <a:spcAft>
              <a:spcPct val="35000"/>
            </a:spcAft>
            <a:buFont typeface="Arial" panose="020B0604020202020204" pitchFamily="34" charset="0"/>
            <a:buChar char="•"/>
          </a:pPr>
          <a:endParaRPr lang="en-US" sz="1400" kern="1200" dirty="0">
            <a:solidFill>
              <a:schemeClr val="bg1"/>
            </a:solidFill>
          </a:endParaRPr>
        </a:p>
        <a:p>
          <a:pPr lvl="0" algn="l" defTabSz="622300">
            <a:lnSpc>
              <a:spcPct val="90000"/>
            </a:lnSpc>
            <a:spcBef>
              <a:spcPct val="0"/>
            </a:spcBef>
            <a:spcAft>
              <a:spcPct val="35000"/>
            </a:spcAft>
            <a:buFont typeface="Arial" panose="020B0604020202020204" pitchFamily="34" charset="0"/>
            <a:buChar char="•"/>
          </a:pPr>
          <a:r>
            <a:rPr lang="en-US" sz="1400" kern="1200" dirty="0">
              <a:solidFill>
                <a:schemeClr val="bg1"/>
              </a:solidFill>
            </a:rPr>
            <a:t>Project was received well, and nurses were open to the project. </a:t>
          </a:r>
        </a:p>
        <a:p>
          <a:pPr lvl="0" algn="l" defTabSz="622300">
            <a:lnSpc>
              <a:spcPct val="90000"/>
            </a:lnSpc>
            <a:spcBef>
              <a:spcPct val="0"/>
            </a:spcBef>
            <a:spcAft>
              <a:spcPct val="35000"/>
            </a:spcAft>
            <a:buFont typeface="Arial" panose="020B0604020202020204" pitchFamily="34" charset="0"/>
            <a:buChar char="•"/>
          </a:pPr>
          <a:endParaRPr lang="en-US" sz="1400" kern="1200" dirty="0">
            <a:solidFill>
              <a:schemeClr val="bg1"/>
            </a:solidFill>
          </a:endParaRPr>
        </a:p>
        <a:p>
          <a:pPr lvl="0" algn="l" defTabSz="622300">
            <a:lnSpc>
              <a:spcPct val="90000"/>
            </a:lnSpc>
            <a:spcBef>
              <a:spcPct val="0"/>
            </a:spcBef>
            <a:spcAft>
              <a:spcPct val="35000"/>
            </a:spcAft>
            <a:buFont typeface="Arial" panose="020B0604020202020204" pitchFamily="34" charset="0"/>
            <a:buChar char="•"/>
          </a:pPr>
          <a:endParaRPr lang="en-US" sz="1400" kern="1200" dirty="0">
            <a:solidFill>
              <a:schemeClr val="bg1"/>
            </a:solidFill>
          </a:endParaRPr>
        </a:p>
        <a:p>
          <a:pPr lvl="0" algn="l" defTabSz="622300">
            <a:lnSpc>
              <a:spcPct val="90000"/>
            </a:lnSpc>
            <a:spcBef>
              <a:spcPct val="0"/>
            </a:spcBef>
            <a:spcAft>
              <a:spcPct val="35000"/>
            </a:spcAft>
            <a:buFont typeface="Arial" panose="020B0604020202020204" pitchFamily="34" charset="0"/>
            <a:buChar char="•"/>
          </a:pPr>
          <a:endParaRPr lang="en-US" sz="1400" kern="1200" dirty="0">
            <a:solidFill>
              <a:schemeClr val="bg1"/>
            </a:solidFill>
          </a:endParaRPr>
        </a:p>
        <a:p>
          <a:pPr lvl="0" algn="l" defTabSz="622300">
            <a:lnSpc>
              <a:spcPct val="90000"/>
            </a:lnSpc>
            <a:spcBef>
              <a:spcPct val="0"/>
            </a:spcBef>
            <a:spcAft>
              <a:spcPct val="35000"/>
            </a:spcAft>
            <a:buFont typeface="Arial" panose="020B0604020202020204" pitchFamily="34" charset="0"/>
            <a:buChar char="•"/>
          </a:pPr>
          <a:endParaRPr lang="en-US" sz="1400" kern="1200" dirty="0">
            <a:solidFill>
              <a:schemeClr val="bg1"/>
            </a:solidFill>
          </a:endParaRPr>
        </a:p>
      </dsp:txBody>
      <dsp:txXfrm>
        <a:off x="229556" y="1430228"/>
        <a:ext cx="1578881" cy="3444673"/>
      </dsp:txXfrm>
    </dsp:sp>
    <dsp:sp modelId="{976C2A38-56B2-48F4-AE1D-0B55EFBD2664}">
      <dsp:nvSpPr>
        <dsp:cNvPr id="0" name=""/>
        <dsp:cNvSpPr/>
      </dsp:nvSpPr>
      <dsp:spPr>
        <a:xfrm>
          <a:off x="0" y="857275"/>
          <a:ext cx="1808438" cy="574112"/>
        </a:xfrm>
        <a:prstGeom prst="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April 6</a:t>
          </a:r>
          <a:r>
            <a:rPr lang="en-US" sz="1200" kern="1200" baseline="30000" dirty="0">
              <a:solidFill>
                <a:schemeClr val="bg1"/>
              </a:solidFill>
            </a:rPr>
            <a:t>th</a:t>
          </a:r>
          <a:endParaRPr lang="en-US" sz="1200" kern="1200" dirty="0">
            <a:solidFill>
              <a:schemeClr val="bg1"/>
            </a:solidFill>
          </a:endParaRPr>
        </a:p>
      </dsp:txBody>
      <dsp:txXfrm>
        <a:off x="0" y="857275"/>
        <a:ext cx="1808438" cy="574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A661B-C033-40D6-8227-C52678A7D178}">
      <dsp:nvSpPr>
        <dsp:cNvPr id="0" name=""/>
        <dsp:cNvSpPr/>
      </dsp:nvSpPr>
      <dsp:spPr>
        <a:xfrm>
          <a:off x="0" y="1451481"/>
          <a:ext cx="1808438" cy="4592897"/>
        </a:xfrm>
        <a:prstGeom prst="wedgeRectCallout">
          <a:avLst>
            <a:gd name="adj1" fmla="val 0"/>
            <a:gd name="adj2" fmla="val 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Feedback from night charge nurse, “tool would be more effective with higher census”</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Some charges feel the tool is a burden, however the colors do help decided when placing admissions.</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 </a:t>
          </a:r>
        </a:p>
        <a:p>
          <a:pPr lvl="0" algn="l" defTabSz="622300">
            <a:lnSpc>
              <a:spcPct val="90000"/>
            </a:lnSpc>
            <a:spcBef>
              <a:spcPct val="0"/>
            </a:spcBef>
            <a:spcAft>
              <a:spcPct val="35000"/>
            </a:spcAft>
          </a:pPr>
          <a:endParaRPr lang="en-US" sz="1400" kern="1200" dirty="0">
            <a:solidFill>
              <a:schemeClr val="bg1"/>
            </a:solidFill>
          </a:endParaRPr>
        </a:p>
      </dsp:txBody>
      <dsp:txXfrm>
        <a:off x="0" y="1451481"/>
        <a:ext cx="1578881" cy="4592897"/>
      </dsp:txXfrm>
    </dsp:sp>
    <dsp:sp modelId="{6C2280F9-EB57-4E6A-B5CC-79B9A47411CF}">
      <dsp:nvSpPr>
        <dsp:cNvPr id="0" name=""/>
        <dsp:cNvSpPr/>
      </dsp:nvSpPr>
      <dsp:spPr>
        <a:xfrm>
          <a:off x="0" y="303257"/>
          <a:ext cx="1808438" cy="1148224"/>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solidFill>
            </a:rPr>
            <a:t>July 19</a:t>
          </a:r>
          <a:r>
            <a:rPr lang="en-US" sz="1400" kern="1200" baseline="30000" dirty="0">
              <a:solidFill>
                <a:sysClr val="windowText" lastClr="000000"/>
              </a:solidFill>
            </a:rPr>
            <a:t>th</a:t>
          </a:r>
          <a:r>
            <a:rPr lang="en-US" sz="1400" kern="1200" dirty="0"/>
            <a:t>	</a:t>
          </a:r>
        </a:p>
      </dsp:txBody>
      <dsp:txXfrm>
        <a:off x="0" y="303257"/>
        <a:ext cx="1808438" cy="1148224"/>
      </dsp:txXfrm>
    </dsp:sp>
    <dsp:sp modelId="{43661D33-DDD7-433E-A0ED-40F50B218FD3}">
      <dsp:nvSpPr>
        <dsp:cNvPr id="0" name=""/>
        <dsp:cNvSpPr/>
      </dsp:nvSpPr>
      <dsp:spPr>
        <a:xfrm>
          <a:off x="1808438" y="1451481"/>
          <a:ext cx="1808438" cy="4305841"/>
        </a:xfrm>
        <a:prstGeom prst="wedgeRectCallout">
          <a:avLst>
            <a:gd name="adj1" fmla="val -62500"/>
            <a:gd name="adj2" fmla="val 20830"/>
          </a:avLst>
        </a:prstGeom>
        <a:solidFill>
          <a:schemeClr val="accent5">
            <a:tint val="50000"/>
            <a:hueOff val="-2693711"/>
            <a:satOff val="11594"/>
            <a:lumOff val="313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ICU director shared that nursing report sheets are including a section for acuity. </a:t>
          </a: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Post-intervention surveys distributed.</a:t>
          </a:r>
        </a:p>
      </dsp:txBody>
      <dsp:txXfrm>
        <a:off x="1808438" y="1451481"/>
        <a:ext cx="1578881" cy="4305841"/>
      </dsp:txXfrm>
    </dsp:sp>
    <dsp:sp modelId="{B7251DCA-A6A4-416A-A6A6-2B4248341955}">
      <dsp:nvSpPr>
        <dsp:cNvPr id="0" name=""/>
        <dsp:cNvSpPr/>
      </dsp:nvSpPr>
      <dsp:spPr>
        <a:xfrm>
          <a:off x="1808438" y="446785"/>
          <a:ext cx="1808438" cy="1004696"/>
        </a:xfrm>
        <a:prstGeom prst="rect">
          <a:avLst/>
        </a:prstGeom>
        <a:gradFill rotWithShape="0">
          <a:gsLst>
            <a:gs pos="0">
              <a:schemeClr val="accent5">
                <a:hueOff val="-2483469"/>
                <a:satOff val="9953"/>
                <a:lumOff val="2157"/>
                <a:alphaOff val="0"/>
                <a:tint val="100000"/>
                <a:shade val="100000"/>
                <a:satMod val="130000"/>
              </a:schemeClr>
            </a:gs>
            <a:gs pos="100000">
              <a:schemeClr val="accent5">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solidFill>
            </a:rPr>
            <a:t>July 21</a:t>
          </a:r>
          <a:r>
            <a:rPr lang="en-US" sz="1400" kern="1200" baseline="30000" dirty="0">
              <a:solidFill>
                <a:sysClr val="windowText" lastClr="000000"/>
              </a:solidFill>
            </a:rPr>
            <a:t>st</a:t>
          </a:r>
          <a:r>
            <a:rPr lang="en-US" sz="1400" kern="1200" dirty="0">
              <a:solidFill>
                <a:sysClr val="windowText" lastClr="000000"/>
              </a:solidFill>
            </a:rPr>
            <a:t> </a:t>
          </a:r>
        </a:p>
      </dsp:txBody>
      <dsp:txXfrm>
        <a:off x="1808438" y="446785"/>
        <a:ext cx="1808438" cy="1004696"/>
      </dsp:txXfrm>
    </dsp:sp>
    <dsp:sp modelId="{DCEBCA0B-617D-497B-8A20-C08B2B20061F}">
      <dsp:nvSpPr>
        <dsp:cNvPr id="0" name=""/>
        <dsp:cNvSpPr/>
      </dsp:nvSpPr>
      <dsp:spPr>
        <a:xfrm>
          <a:off x="3616877" y="1451481"/>
          <a:ext cx="1808438" cy="4018785"/>
        </a:xfrm>
        <a:prstGeom prst="wedgeRectCallout">
          <a:avLst>
            <a:gd name="adj1" fmla="val -62500"/>
            <a:gd name="adj2" fmla="val 20830"/>
          </a:avLst>
        </a:prstGeom>
        <a:solidFill>
          <a:schemeClr val="accent5">
            <a:tint val="50000"/>
            <a:hueOff val="-5387423"/>
            <a:satOff val="23188"/>
            <a:lumOff val="6269"/>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Post-intervention surveys collected and transcribed for further evaluation of the project</a:t>
          </a:r>
          <a:endParaRPr lang="en-US" sz="1400" kern="1200" dirty="0"/>
        </a:p>
      </dsp:txBody>
      <dsp:txXfrm>
        <a:off x="3616877" y="1451481"/>
        <a:ext cx="1578881" cy="4018785"/>
      </dsp:txXfrm>
    </dsp:sp>
    <dsp:sp modelId="{9E0A7E92-1F1D-402E-9C91-8150CD1746D6}">
      <dsp:nvSpPr>
        <dsp:cNvPr id="0" name=""/>
        <dsp:cNvSpPr/>
      </dsp:nvSpPr>
      <dsp:spPr>
        <a:xfrm>
          <a:off x="3616877" y="594906"/>
          <a:ext cx="1808438" cy="861168"/>
        </a:xfrm>
        <a:prstGeom prst="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r>
            <a:rPr lang="en-US" sz="1400" kern="1200" dirty="0">
              <a:solidFill>
                <a:sysClr val="windowText" lastClr="000000"/>
              </a:solidFill>
            </a:rPr>
            <a:t>July 30</a:t>
          </a:r>
          <a:r>
            <a:rPr lang="en-US" sz="1400" kern="1200" baseline="30000" dirty="0">
              <a:solidFill>
                <a:sysClr val="windowText" lastClr="000000"/>
              </a:solidFill>
            </a:rPr>
            <a:t>th</a:t>
          </a:r>
          <a:r>
            <a:rPr lang="en-US" sz="1400" kern="1200" dirty="0">
              <a:solidFill>
                <a:sysClr val="windowText" lastClr="000000"/>
              </a:solidFill>
            </a:rPr>
            <a:t> </a:t>
          </a:r>
        </a:p>
        <a:p>
          <a:pPr lvl="0" algn="ctr" defTabSz="622300">
            <a:lnSpc>
              <a:spcPct val="90000"/>
            </a:lnSpc>
            <a:spcBef>
              <a:spcPct val="0"/>
            </a:spcBef>
            <a:spcAft>
              <a:spcPct val="35000"/>
            </a:spcAft>
          </a:pPr>
          <a:r>
            <a:rPr lang="en-US" sz="1400" kern="1200" dirty="0"/>
            <a:t> 	</a:t>
          </a:r>
        </a:p>
      </dsp:txBody>
      <dsp:txXfrm>
        <a:off x="3616877" y="594906"/>
        <a:ext cx="1808438" cy="861168"/>
      </dsp:txXfrm>
    </dsp:sp>
    <dsp:sp modelId="{352A8C62-9DDE-458E-89A5-CE0B126301DC}">
      <dsp:nvSpPr>
        <dsp:cNvPr id="0" name=""/>
        <dsp:cNvSpPr/>
      </dsp:nvSpPr>
      <dsp:spPr>
        <a:xfrm>
          <a:off x="5425315" y="1451481"/>
          <a:ext cx="1808438" cy="3731729"/>
        </a:xfrm>
        <a:prstGeom prst="wedgeRectCallout">
          <a:avLst>
            <a:gd name="adj1" fmla="val -62500"/>
            <a:gd name="adj2" fmla="val 20830"/>
          </a:avLst>
        </a:prstGeom>
        <a:solidFill>
          <a:schemeClr val="accent5">
            <a:tint val="50000"/>
            <a:hueOff val="-8081135"/>
            <a:satOff val="34781"/>
            <a:lumOff val="9403"/>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ctr"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Final organizational presentation with clinical and executive leadership. </a:t>
          </a:r>
          <a:endParaRPr lang="en-US" sz="1400" kern="1200" dirty="0"/>
        </a:p>
      </dsp:txBody>
      <dsp:txXfrm>
        <a:off x="5425315" y="1451481"/>
        <a:ext cx="1578881" cy="3731729"/>
      </dsp:txXfrm>
    </dsp:sp>
    <dsp:sp modelId="{3467E9A3-202B-4E74-B068-91EF00202EF4}">
      <dsp:nvSpPr>
        <dsp:cNvPr id="0" name=""/>
        <dsp:cNvSpPr/>
      </dsp:nvSpPr>
      <dsp:spPr>
        <a:xfrm>
          <a:off x="5425315" y="733841"/>
          <a:ext cx="1808438" cy="717640"/>
        </a:xfrm>
        <a:prstGeom prst="rect">
          <a:avLst/>
        </a:prstGeom>
        <a:gradFill rotWithShape="0">
          <a:gsLst>
            <a:gs pos="0">
              <a:schemeClr val="accent5">
                <a:hueOff val="-7450407"/>
                <a:satOff val="29858"/>
                <a:lumOff val="6471"/>
                <a:alphaOff val="0"/>
                <a:tint val="100000"/>
                <a:shade val="100000"/>
                <a:satMod val="130000"/>
              </a:schemeClr>
            </a:gs>
            <a:gs pos="100000">
              <a:schemeClr val="accent5">
                <a:hueOff val="-7450407"/>
                <a:satOff val="29858"/>
                <a:lumOff val="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a:t>      </a:t>
          </a:r>
          <a:r>
            <a:rPr lang="en-US" sz="1400" kern="1200" dirty="0">
              <a:solidFill>
                <a:sysClr val="windowText" lastClr="000000"/>
              </a:solidFill>
            </a:rPr>
            <a:t>August 4</a:t>
          </a:r>
          <a:r>
            <a:rPr lang="en-US" sz="1400" kern="1200" baseline="30000" dirty="0">
              <a:solidFill>
                <a:sysClr val="windowText" lastClr="000000"/>
              </a:solidFill>
            </a:rPr>
            <a:t>th</a:t>
          </a:r>
          <a:r>
            <a:rPr lang="en-US" sz="1400" kern="1200" dirty="0"/>
            <a:t>	</a:t>
          </a:r>
        </a:p>
      </dsp:txBody>
      <dsp:txXfrm>
        <a:off x="5425315" y="733841"/>
        <a:ext cx="1808438" cy="717640"/>
      </dsp:txXfrm>
    </dsp:sp>
    <dsp:sp modelId="{76FDC22C-F6AA-4FDB-9527-E335D786073D}">
      <dsp:nvSpPr>
        <dsp:cNvPr id="0" name=""/>
        <dsp:cNvSpPr/>
      </dsp:nvSpPr>
      <dsp:spPr>
        <a:xfrm>
          <a:off x="7229235" y="1462125"/>
          <a:ext cx="1808438" cy="3444673"/>
        </a:xfrm>
        <a:prstGeom prst="wedgeRectCallout">
          <a:avLst>
            <a:gd name="adj1" fmla="val -62500"/>
            <a:gd name="adj2" fmla="val 20830"/>
          </a:avLst>
        </a:prstGeom>
        <a:solidFill>
          <a:schemeClr val="accent5">
            <a:tint val="50000"/>
            <a:hueOff val="-10774846"/>
            <a:satOff val="46375"/>
            <a:lumOff val="1253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endParaRPr lang="en-US" sz="1400" kern="1200" dirty="0">
            <a:solidFill>
              <a:schemeClr val="bg1"/>
            </a:solidFill>
          </a:endParaRPr>
        </a:p>
        <a:p>
          <a:pPr lvl="0" algn="l" defTabSz="622300">
            <a:lnSpc>
              <a:spcPct val="90000"/>
            </a:lnSpc>
            <a:spcBef>
              <a:spcPct val="0"/>
            </a:spcBef>
            <a:spcAft>
              <a:spcPct val="35000"/>
            </a:spcAft>
          </a:pPr>
          <a:r>
            <a:rPr lang="en-US" sz="1400" kern="1200" dirty="0">
              <a:solidFill>
                <a:schemeClr val="bg1"/>
              </a:solidFill>
            </a:rPr>
            <a:t>Handoff plan goes into effect</a:t>
          </a:r>
          <a:endParaRPr lang="en-US" sz="1400" kern="1200" dirty="0"/>
        </a:p>
      </dsp:txBody>
      <dsp:txXfrm>
        <a:off x="7229235" y="1462125"/>
        <a:ext cx="1578881" cy="3444673"/>
      </dsp:txXfrm>
    </dsp:sp>
    <dsp:sp modelId="{976C2A38-56B2-48F4-AE1D-0B55EFBD2664}">
      <dsp:nvSpPr>
        <dsp:cNvPr id="0" name=""/>
        <dsp:cNvSpPr/>
      </dsp:nvSpPr>
      <dsp:spPr>
        <a:xfrm>
          <a:off x="7229235" y="877369"/>
          <a:ext cx="1808438" cy="574112"/>
        </a:xfrm>
        <a:prstGeom prst="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kern="1200" dirty="0">
              <a:solidFill>
                <a:sysClr val="windowText" lastClr="000000"/>
              </a:solidFill>
            </a:rPr>
            <a:t>August 20</a:t>
          </a:r>
          <a:r>
            <a:rPr lang="en-US" sz="1200" kern="1200" baseline="30000" dirty="0">
              <a:solidFill>
                <a:sysClr val="windowText" lastClr="000000"/>
              </a:solidFill>
            </a:rPr>
            <a:t>th</a:t>
          </a:r>
          <a:r>
            <a:rPr lang="en-US" sz="1200" kern="1200" dirty="0">
              <a:solidFill>
                <a:sysClr val="windowText" lastClr="000000"/>
              </a:solidFill>
            </a:rPr>
            <a:t> </a:t>
          </a:r>
        </a:p>
      </dsp:txBody>
      <dsp:txXfrm>
        <a:off x="7229235" y="877369"/>
        <a:ext cx="1808438" cy="574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EDE70-2EE3-4D82-A44D-A612641D8A0A}">
      <dsp:nvSpPr>
        <dsp:cNvPr id="0" name=""/>
        <dsp:cNvSpPr/>
      </dsp:nvSpPr>
      <dsp:spPr>
        <a:xfrm>
          <a:off x="0" y="0"/>
          <a:ext cx="4525963" cy="4525963"/>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4F08A-9F7D-47B5-87A4-45F5892136F7}">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Twelve surveys in total collected</a:t>
          </a:r>
        </a:p>
      </dsp:txBody>
      <dsp:txXfrm>
        <a:off x="2262981" y="0"/>
        <a:ext cx="5966618" cy="1357791"/>
      </dsp:txXfrm>
    </dsp:sp>
    <dsp:sp modelId="{80392D8D-02CA-45F7-B8F0-3838408BFDD7}">
      <dsp:nvSpPr>
        <dsp:cNvPr id="0" name=""/>
        <dsp:cNvSpPr/>
      </dsp:nvSpPr>
      <dsp:spPr>
        <a:xfrm>
          <a:off x="792044" y="1357791"/>
          <a:ext cx="2941873" cy="2941873"/>
        </a:xfrm>
        <a:prstGeom prst="pie">
          <a:avLst>
            <a:gd name="adj1" fmla="val 5400000"/>
            <a:gd name="adj2" fmla="val 162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94734-05C7-4F98-911E-C3A25D3E37DF}">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A blind approach was utilized</a:t>
          </a:r>
        </a:p>
      </dsp:txBody>
      <dsp:txXfrm>
        <a:off x="2262981" y="1357791"/>
        <a:ext cx="5966618" cy="1357787"/>
      </dsp:txXfrm>
    </dsp:sp>
    <dsp:sp modelId="{6C9E8DE7-D4C5-40E6-B0DC-4179FBD22879}">
      <dsp:nvSpPr>
        <dsp:cNvPr id="0" name=""/>
        <dsp:cNvSpPr/>
      </dsp:nvSpPr>
      <dsp:spPr>
        <a:xfrm>
          <a:off x="1584087" y="2715579"/>
          <a:ext cx="1357787" cy="1357787"/>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81598-72A7-49EB-B3E0-E2859ABADF5C}">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Mean scores demonstrated neutrality towards most survey questions. </a:t>
          </a:r>
        </a:p>
      </dsp:txBody>
      <dsp:txXfrm>
        <a:off x="2262981" y="2715579"/>
        <a:ext cx="5966618" cy="13577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1A979-D9DC-45E1-B0FD-08747555A4E6}">
      <dsp:nvSpPr>
        <dsp:cNvPr id="0" name=""/>
        <dsp:cNvSpPr/>
      </dsp:nvSpPr>
      <dsp:spPr>
        <a:xfrm>
          <a:off x="0" y="0"/>
          <a:ext cx="4525963" cy="4525963"/>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AE9A6-1848-426E-AD3E-0FEF48F5EB1D}">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Five surveys collected,</a:t>
          </a:r>
        </a:p>
      </dsp:txBody>
      <dsp:txXfrm>
        <a:off x="2262981" y="0"/>
        <a:ext cx="5966618" cy="1357791"/>
      </dsp:txXfrm>
    </dsp:sp>
    <dsp:sp modelId="{0A878A6F-59EE-41EE-86EF-4EFF9E226D12}">
      <dsp:nvSpPr>
        <dsp:cNvPr id="0" name=""/>
        <dsp:cNvSpPr/>
      </dsp:nvSpPr>
      <dsp:spPr>
        <a:xfrm>
          <a:off x="792044" y="1357791"/>
          <a:ext cx="2941873" cy="2941873"/>
        </a:xfrm>
        <a:prstGeom prst="pie">
          <a:avLst>
            <a:gd name="adj1" fmla="val 5400000"/>
            <a:gd name="adj2" fmla="val 162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5FF10-E43C-4696-B082-117DB3985303}">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One question added to survey.</a:t>
          </a:r>
        </a:p>
      </dsp:txBody>
      <dsp:txXfrm>
        <a:off x="2262981" y="1357791"/>
        <a:ext cx="5966618" cy="1357787"/>
      </dsp:txXfrm>
    </dsp:sp>
    <dsp:sp modelId="{5DF86C3A-A7D2-4C41-80F3-499A0FCBC2E3}">
      <dsp:nvSpPr>
        <dsp:cNvPr id="0" name=""/>
        <dsp:cNvSpPr/>
      </dsp:nvSpPr>
      <dsp:spPr>
        <a:xfrm>
          <a:off x="1584087" y="2715579"/>
          <a:ext cx="1357787" cy="1357787"/>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D94D6-6DBF-4858-B09C-5F25A75C7750}">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Overall satisfaction showed a decrease.</a:t>
          </a:r>
        </a:p>
      </dsp:txBody>
      <dsp:txXfrm>
        <a:off x="2262981" y="2715579"/>
        <a:ext cx="5966618" cy="13577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902D5-DAE2-40C6-8B26-A7BE810D847C}">
      <dsp:nvSpPr>
        <dsp:cNvPr id="0" name=""/>
        <dsp:cNvSpPr/>
      </dsp:nvSpPr>
      <dsp:spPr>
        <a:xfrm>
          <a:off x="0" y="120014"/>
          <a:ext cx="2633828" cy="2438144"/>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Decrease Turnover</a:t>
          </a:r>
        </a:p>
      </dsp:txBody>
      <dsp:txXfrm>
        <a:off x="385715" y="477072"/>
        <a:ext cx="1862398" cy="1724028"/>
      </dsp:txXfrm>
    </dsp:sp>
    <dsp:sp modelId="{83F06DA6-8C79-4AB0-8BFE-AE9F2DCF8CA3}">
      <dsp:nvSpPr>
        <dsp:cNvPr id="0" name=""/>
        <dsp:cNvSpPr/>
      </dsp:nvSpPr>
      <dsp:spPr>
        <a:xfrm>
          <a:off x="1522796" y="2115720"/>
          <a:ext cx="2663719" cy="2745398"/>
        </a:xfrm>
        <a:prstGeom prst="ellipse">
          <a:avLst/>
        </a:prstGeom>
        <a:gradFill rotWithShape="0">
          <a:gsLst>
            <a:gs pos="0">
              <a:schemeClr val="accent4">
                <a:alpha val="50000"/>
                <a:hueOff val="-1488257"/>
                <a:satOff val="8966"/>
                <a:lumOff val="719"/>
                <a:alphaOff val="0"/>
                <a:tint val="100000"/>
                <a:shade val="100000"/>
                <a:satMod val="130000"/>
              </a:schemeClr>
            </a:gs>
            <a:gs pos="100000">
              <a:schemeClr val="accent4">
                <a:alpha val="50000"/>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Increased Productivity</a:t>
          </a:r>
        </a:p>
      </dsp:txBody>
      <dsp:txXfrm>
        <a:off x="1912889" y="2517774"/>
        <a:ext cx="1883533" cy="1941290"/>
      </dsp:txXfrm>
    </dsp:sp>
    <dsp:sp modelId="{89104636-9557-4D80-9207-812A65358F2C}">
      <dsp:nvSpPr>
        <dsp:cNvPr id="0" name=""/>
        <dsp:cNvSpPr/>
      </dsp:nvSpPr>
      <dsp:spPr>
        <a:xfrm>
          <a:off x="3152422" y="0"/>
          <a:ext cx="2839176" cy="2799167"/>
        </a:xfrm>
        <a:prstGeom prst="ellipse">
          <a:avLst/>
        </a:prstGeom>
        <a:gradFill rotWithShape="0">
          <a:gsLst>
            <a:gs pos="0">
              <a:schemeClr val="accent4">
                <a:alpha val="50000"/>
                <a:hueOff val="-2976513"/>
                <a:satOff val="17933"/>
                <a:lumOff val="1437"/>
                <a:alphaOff val="0"/>
                <a:tint val="100000"/>
                <a:shade val="100000"/>
                <a:satMod val="130000"/>
              </a:schemeClr>
            </a:gs>
            <a:gs pos="100000">
              <a:schemeClr val="accent4">
                <a:alpha val="50000"/>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Improved </a:t>
          </a:r>
          <a:r>
            <a:rPr lang="en-US" sz="2600" kern="1200">
              <a:latin typeface="Calibri"/>
            </a:rPr>
            <a:t>Patient</a:t>
          </a:r>
          <a:r>
            <a:rPr lang="en-US" sz="2600" kern="1200"/>
            <a:t> </a:t>
          </a:r>
          <a:r>
            <a:rPr lang="en-US" sz="2600" kern="1200">
              <a:latin typeface="Calibri"/>
            </a:rPr>
            <a:t>Outcomes</a:t>
          </a:r>
          <a:endParaRPr lang="en-US" sz="2600" kern="1200"/>
        </a:p>
      </dsp:txBody>
      <dsp:txXfrm>
        <a:off x="3568210" y="409929"/>
        <a:ext cx="2007600" cy="1979309"/>
      </dsp:txXfrm>
    </dsp:sp>
    <dsp:sp modelId="{06F382D1-E90D-4293-903C-7EA456409F96}">
      <dsp:nvSpPr>
        <dsp:cNvPr id="0" name=""/>
        <dsp:cNvSpPr/>
      </dsp:nvSpPr>
      <dsp:spPr>
        <a:xfrm>
          <a:off x="5914895" y="1403026"/>
          <a:ext cx="3040845" cy="3041217"/>
        </a:xfrm>
        <a:prstGeom prst="ellipse">
          <a:avLst/>
        </a:prstGeom>
        <a:gradFill rotWithShape="0">
          <a:gsLst>
            <a:gs pos="0">
              <a:schemeClr val="accent4">
                <a:alpha val="50000"/>
                <a:hueOff val="-4464770"/>
                <a:satOff val="26899"/>
                <a:lumOff val="2156"/>
                <a:alphaOff val="0"/>
                <a:tint val="100000"/>
                <a:shade val="100000"/>
                <a:satMod val="130000"/>
              </a:schemeClr>
            </a:gs>
            <a:gs pos="100000">
              <a:schemeClr val="accent4">
                <a:alpha val="50000"/>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Cost Savings &amp; Better Organizational Outcomes</a:t>
          </a:r>
        </a:p>
      </dsp:txBody>
      <dsp:txXfrm>
        <a:off x="6360216" y="1848402"/>
        <a:ext cx="2150203" cy="21504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D57A6-66FC-44E2-A6E0-AE3605B89A6B}">
      <dsp:nvSpPr>
        <dsp:cNvPr id="0" name=""/>
        <dsp:cNvSpPr/>
      </dsp:nvSpPr>
      <dsp:spPr>
        <a:xfrm>
          <a:off x="667909" y="0"/>
          <a:ext cx="7569641" cy="615877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E2F17-01DA-4117-BED9-BFB3F6F89BFB}">
      <dsp:nvSpPr>
        <dsp:cNvPr id="0" name=""/>
        <dsp:cNvSpPr/>
      </dsp:nvSpPr>
      <dsp:spPr>
        <a:xfrm>
          <a:off x="126278" y="1847631"/>
          <a:ext cx="884463" cy="2463508"/>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rPr>
            <a:t>Support </a:t>
          </a:r>
          <a:r>
            <a:rPr lang="en-US" sz="1600" kern="1200" err="1">
              <a:solidFill>
                <a:schemeClr val="tx1"/>
              </a:solidFill>
            </a:rPr>
            <a:t>CHI’s</a:t>
          </a:r>
          <a:r>
            <a:rPr lang="en-US" sz="1600" kern="1200">
              <a:solidFill>
                <a:schemeClr val="tx1"/>
              </a:solidFill>
            </a:rPr>
            <a:t> core values</a:t>
          </a:r>
        </a:p>
      </dsp:txBody>
      <dsp:txXfrm>
        <a:off x="169454" y="1890807"/>
        <a:ext cx="798111" cy="2377156"/>
      </dsp:txXfrm>
    </dsp:sp>
    <dsp:sp modelId="{7B97D3D6-5F6C-4756-8003-9D861F623DBD}">
      <dsp:nvSpPr>
        <dsp:cNvPr id="0" name=""/>
        <dsp:cNvSpPr/>
      </dsp:nvSpPr>
      <dsp:spPr>
        <a:xfrm>
          <a:off x="1133257" y="1847631"/>
          <a:ext cx="1291696" cy="2463508"/>
        </a:xfrm>
        <a:prstGeom prst="roundRect">
          <a:avLst/>
        </a:prstGeom>
        <a:solidFill>
          <a:schemeClr val="accent5">
            <a:hueOff val="-1655646"/>
            <a:satOff val="6635"/>
            <a:lumOff val="14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a:t>Provide </a:t>
          </a:r>
          <a:r>
            <a:rPr lang="en-US" sz="1600" kern="1200">
              <a:latin typeface="Calibri"/>
            </a:rPr>
            <a:t>a foundation</a:t>
          </a:r>
          <a:r>
            <a:rPr lang="en-US" sz="1600" kern="1200"/>
            <a:t> of integrity, compassion, and excellence</a:t>
          </a:r>
        </a:p>
      </dsp:txBody>
      <dsp:txXfrm>
        <a:off x="1196312" y="1910686"/>
        <a:ext cx="1165586" cy="2337398"/>
      </dsp:txXfrm>
    </dsp:sp>
    <dsp:sp modelId="{042E4EFD-FC6C-43DA-8F44-D5FA75FA51B9}">
      <dsp:nvSpPr>
        <dsp:cNvPr id="0" name=""/>
        <dsp:cNvSpPr/>
      </dsp:nvSpPr>
      <dsp:spPr>
        <a:xfrm>
          <a:off x="2497679" y="1847631"/>
          <a:ext cx="1208804" cy="2463508"/>
        </a:xfrm>
        <a:prstGeom prst="round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a:t>Generate support from leadership</a:t>
          </a:r>
          <a:r>
            <a:rPr lang="en-US" sz="1600" kern="1200">
              <a:latin typeface="Calibri"/>
            </a:rPr>
            <a:t>  </a:t>
          </a:r>
          <a:endParaRPr lang="en-US" sz="1600" kern="1200"/>
        </a:p>
      </dsp:txBody>
      <dsp:txXfrm>
        <a:off x="2556688" y="1906640"/>
        <a:ext cx="1090786" cy="2345490"/>
      </dsp:txXfrm>
    </dsp:sp>
    <dsp:sp modelId="{B4D7F7DD-CBEF-422A-8A5E-FDFB0FD6EA78}">
      <dsp:nvSpPr>
        <dsp:cNvPr id="0" name=""/>
        <dsp:cNvSpPr/>
      </dsp:nvSpPr>
      <dsp:spPr>
        <a:xfrm>
          <a:off x="3853895" y="1847631"/>
          <a:ext cx="1274246" cy="2463508"/>
        </a:xfrm>
        <a:prstGeom prst="round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Collaborate with front line staff</a:t>
          </a:r>
        </a:p>
      </dsp:txBody>
      <dsp:txXfrm>
        <a:off x="3916099" y="1909835"/>
        <a:ext cx="1149838" cy="2339100"/>
      </dsp:txXfrm>
    </dsp:sp>
    <dsp:sp modelId="{CB1D81F3-84E0-492E-801C-1FABB2CBF4DB}">
      <dsp:nvSpPr>
        <dsp:cNvPr id="0" name=""/>
        <dsp:cNvSpPr/>
      </dsp:nvSpPr>
      <dsp:spPr>
        <a:xfrm>
          <a:off x="5240873" y="1847631"/>
          <a:ext cx="1301859" cy="2463508"/>
        </a:xfrm>
        <a:prstGeom prst="round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Implement</a:t>
          </a:r>
        </a:p>
      </dsp:txBody>
      <dsp:txXfrm>
        <a:off x="5304425" y="1911183"/>
        <a:ext cx="1174755" cy="2336404"/>
      </dsp:txXfrm>
    </dsp:sp>
    <dsp:sp modelId="{9A8B50DC-CCA7-47B6-8729-6422BC9ECC5F}">
      <dsp:nvSpPr>
        <dsp:cNvPr id="0" name=""/>
        <dsp:cNvSpPr/>
      </dsp:nvSpPr>
      <dsp:spPr>
        <a:xfrm>
          <a:off x="6625241" y="1847631"/>
          <a:ext cx="1173868" cy="2463508"/>
        </a:xfrm>
        <a:prstGeom prst="roundRect">
          <a:avLst/>
        </a:prstGeom>
        <a:solidFill>
          <a:schemeClr val="accent5">
            <a:hueOff val="-8278230"/>
            <a:satOff val="33176"/>
            <a:lumOff val="71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Feedback</a:t>
          </a:r>
        </a:p>
      </dsp:txBody>
      <dsp:txXfrm>
        <a:off x="6682545" y="1904935"/>
        <a:ext cx="1059260" cy="2348900"/>
      </dsp:txXfrm>
    </dsp:sp>
    <dsp:sp modelId="{8842ADB9-E48B-4DE3-9EBD-A31897866E9A}">
      <dsp:nvSpPr>
        <dsp:cNvPr id="0" name=""/>
        <dsp:cNvSpPr/>
      </dsp:nvSpPr>
      <dsp:spPr>
        <a:xfrm>
          <a:off x="7880523" y="1834377"/>
          <a:ext cx="832660" cy="2463508"/>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Refine</a:t>
          </a:r>
        </a:p>
      </dsp:txBody>
      <dsp:txXfrm>
        <a:off x="7921170" y="1875024"/>
        <a:ext cx="751366" cy="23822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116355D-3F87-42BC-94E2-938CE6C83EA6}" type="datetimeFigureOut">
              <a:rPr lang="en-US" smtClean="0"/>
              <a:t>8/3/2021</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41F84C1-6446-4CE4-AF74-8C86AEB0FE4B}" type="slidenum">
              <a:rPr lang="en-US" smtClean="0"/>
              <a:t>‹#›</a:t>
            </a:fld>
            <a:endParaRPr lang="en-US"/>
          </a:p>
        </p:txBody>
      </p:sp>
    </p:spTree>
    <p:extLst>
      <p:ext uri="{BB962C8B-B14F-4D97-AF65-F5344CB8AC3E}">
        <p14:creationId xmlns:p14="http://schemas.microsoft.com/office/powerpoint/2010/main" val="427627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presentation is August 4</a:t>
            </a:r>
            <a:r>
              <a:rPr lang="en-US" baseline="30000" dirty="0"/>
              <a:t>th</a:t>
            </a:r>
            <a:r>
              <a:rPr lang="en-US" dirty="0"/>
              <a:t> @ 2 pm MDT</a:t>
            </a:r>
          </a:p>
          <a:p>
            <a:r>
              <a:rPr lang="en-US" dirty="0"/>
              <a:t>With members of executive leadership including the interim president and the interim vice president, the unit directors and the unit charge nurses.</a:t>
            </a:r>
          </a:p>
        </p:txBody>
      </p:sp>
      <p:sp>
        <p:nvSpPr>
          <p:cNvPr id="4" name="Slide Number Placeholder 3"/>
          <p:cNvSpPr>
            <a:spLocks noGrp="1"/>
          </p:cNvSpPr>
          <p:nvPr>
            <p:ph type="sldNum" sz="quarter" idx="5"/>
          </p:nvPr>
        </p:nvSpPr>
        <p:spPr/>
        <p:txBody>
          <a:bodyPr/>
          <a:lstStyle/>
          <a:p>
            <a:fld id="{041F84C1-6446-4CE4-AF74-8C86AEB0FE4B}" type="slidenum">
              <a:rPr lang="en-US" smtClean="0"/>
              <a:t>1</a:t>
            </a:fld>
            <a:endParaRPr lang="en-US"/>
          </a:p>
        </p:txBody>
      </p:sp>
    </p:spTree>
    <p:extLst>
      <p:ext uri="{BB962C8B-B14F-4D97-AF65-F5344CB8AC3E}">
        <p14:creationId xmlns:p14="http://schemas.microsoft.com/office/powerpoint/2010/main" val="979001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Florence</a:t>
            </a:r>
            <a:r>
              <a:rPr lang="en-US" baseline="0" dirty="0"/>
              <a:t> Nightingale was known to prioritize patients based on their needs and coded patients from lowest to highest acuity based on their condition. </a:t>
            </a:r>
            <a:r>
              <a:rPr lang="en-US" sz="1800" dirty="0">
                <a:effectLst/>
                <a:latin typeface="Times New Roman" panose="02020603050405020304" pitchFamily="18" charset="0"/>
                <a:ea typeface="Calibri" panose="020F0502020204030204" pitchFamily="34" charset="0"/>
              </a:rPr>
              <a:t>This sort of triage has become a tenant of the nursing profession, with nursing education being steeped in the teaching of nurses on patient prioritization, and yet the way nursing resources are allocated within many healthcare organizations fails to recognize this important tenant of the nursing profession. </a:t>
            </a:r>
          </a:p>
          <a:p>
            <a:endParaRPr lang="en-US" baseline="0" dirty="0"/>
          </a:p>
          <a:p>
            <a:r>
              <a:rPr lang="en-US" baseline="0" dirty="0"/>
              <a:t>As we began to review current literature it was found that professional organizations do understand the importance of equitable nurse to patient staffing rations: including</a:t>
            </a:r>
            <a:r>
              <a:rPr lang="en-US" sz="1200" b="0" i="0" kern="1200" dirty="0">
                <a:solidFill>
                  <a:schemeClr val="tx1"/>
                </a:solidFill>
                <a:effectLst/>
                <a:latin typeface="+mn-lt"/>
                <a:ea typeface="+mn-ea"/>
                <a:cs typeface="+mn-cs"/>
              </a:rPr>
              <a:t> the Joint Commission, the Institutes of Medicine, The Centers for Medicare and Medicaid, 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numerous other professional nursing organizations, </a:t>
            </a:r>
            <a:endParaRPr lang="en-US" dirty="0"/>
          </a:p>
        </p:txBody>
      </p:sp>
      <p:sp>
        <p:nvSpPr>
          <p:cNvPr id="4" name="Slide Number Placeholder 3"/>
          <p:cNvSpPr>
            <a:spLocks noGrp="1"/>
          </p:cNvSpPr>
          <p:nvPr>
            <p:ph type="sldNum" sz="quarter" idx="10"/>
          </p:nvPr>
        </p:nvSpPr>
        <p:spPr/>
        <p:txBody>
          <a:bodyPr/>
          <a:lstStyle/>
          <a:p>
            <a:fld id="{041F84C1-6446-4CE4-AF74-8C86AEB0FE4B}" type="slidenum">
              <a:rPr lang="en-US" smtClean="0"/>
              <a:t>10</a:t>
            </a:fld>
            <a:endParaRPr lang="en-US"/>
          </a:p>
        </p:txBody>
      </p:sp>
    </p:spTree>
    <p:extLst>
      <p:ext uri="{BB962C8B-B14F-4D97-AF65-F5344CB8AC3E}">
        <p14:creationId xmlns:p14="http://schemas.microsoft.com/office/powerpoint/2010/main" val="148016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a:t>
            </a:r>
          </a:p>
          <a:p>
            <a:r>
              <a:rPr lang="en-US" dirty="0"/>
              <a:t>-what is the patient population, and how does staffing affect their care?</a:t>
            </a:r>
          </a:p>
          <a:p>
            <a:r>
              <a:rPr lang="en-US" dirty="0"/>
              <a:t>Interprofessional teams</a:t>
            </a:r>
          </a:p>
          <a:p>
            <a:r>
              <a:rPr lang="en-US" dirty="0"/>
              <a:t>-Staffing is  an interprofessional problem, with all facets of the healthcare team having some input. However, nurses should have the biggest stake.</a:t>
            </a:r>
          </a:p>
          <a:p>
            <a:r>
              <a:rPr lang="en-US" dirty="0"/>
              <a:t>Workplace culture</a:t>
            </a:r>
          </a:p>
          <a:p>
            <a:r>
              <a:rPr lang="en-US" dirty="0"/>
              <a:t>-policies and procedures should facilitate nurse's ability to work to their full scope of practice,</a:t>
            </a:r>
          </a:p>
          <a:p>
            <a:r>
              <a:rPr lang="en-US" dirty="0"/>
              <a:t>-organization should facilitate a culture that values respect, trust, collaboration, and interprofessional teams .</a:t>
            </a:r>
          </a:p>
          <a:p>
            <a:r>
              <a:rPr lang="en-US" dirty="0"/>
              <a:t>Practice Environment</a:t>
            </a:r>
          </a:p>
          <a:p>
            <a:r>
              <a:rPr lang="en-US" dirty="0"/>
              <a:t>-nurses need to be provided the appropriate tools to perform their job. Evaluate shortcomings and how these shortcoming may impact staffing decisions and how these shortcomings may be remediated quickly</a:t>
            </a:r>
          </a:p>
          <a:p>
            <a:r>
              <a:rPr lang="en-US" dirty="0"/>
              <a:t>Evaluation</a:t>
            </a:r>
          </a:p>
          <a:p>
            <a:r>
              <a:rPr lang="en-US" dirty="0"/>
              <a:t>-continuous feedback</a:t>
            </a:r>
          </a:p>
          <a:p>
            <a:r>
              <a:rPr lang="en-US" dirty="0"/>
              <a:t>-nurses should feel empowered throughout the change process and leadership needs to open to nurses concerns and criticisms. </a:t>
            </a:r>
          </a:p>
        </p:txBody>
      </p:sp>
      <p:sp>
        <p:nvSpPr>
          <p:cNvPr id="4" name="Slide Number Placeholder 3"/>
          <p:cNvSpPr>
            <a:spLocks noGrp="1"/>
          </p:cNvSpPr>
          <p:nvPr>
            <p:ph type="sldNum" sz="quarter" idx="5"/>
          </p:nvPr>
        </p:nvSpPr>
        <p:spPr/>
        <p:txBody>
          <a:bodyPr/>
          <a:lstStyle/>
          <a:p>
            <a:fld id="{041F84C1-6446-4CE4-AF74-8C86AEB0FE4B}" type="slidenum">
              <a:rPr lang="en-US" smtClean="0"/>
              <a:t>11</a:t>
            </a:fld>
            <a:endParaRPr lang="en-US"/>
          </a:p>
        </p:txBody>
      </p:sp>
    </p:spTree>
    <p:extLst>
      <p:ext uri="{BB962C8B-B14F-4D97-AF65-F5344CB8AC3E}">
        <p14:creationId xmlns:p14="http://schemas.microsoft.com/office/powerpoint/2010/main" val="2829038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External Evidence</a:t>
            </a:r>
            <a:endParaRPr lang="en-US" dirty="0"/>
          </a:p>
          <a:p>
            <a:endParaRPr lang="en-US" dirty="0"/>
          </a:p>
          <a:p>
            <a:r>
              <a:rPr lang="en-US" dirty="0"/>
              <a:t>In the </a:t>
            </a:r>
            <a:r>
              <a:rPr lang="en-US" dirty="0" err="1"/>
              <a:t>1930’s</a:t>
            </a:r>
            <a:r>
              <a:rPr lang="en-US" dirty="0"/>
              <a:t> the staffing matrix or grid</a:t>
            </a:r>
            <a:r>
              <a:rPr lang="en-US" baseline="0" dirty="0"/>
              <a:t> model were utilized and were based on industrial and manufacturing models. Manufacturing models utilized a time and motion method to determine the time needed for patient care tasks. This method created average times that nurses would need to complete theses tasks. The downfall is that nursing judgment and knowledge were not accounted. </a:t>
            </a:r>
          </a:p>
          <a:p>
            <a:endParaRPr lang="en-US" baseline="0" dirty="0"/>
          </a:p>
          <a:p>
            <a:r>
              <a:rPr lang="en-US" baseline="0" dirty="0"/>
              <a:t>A global pandemic and almost 100 years later organizations recognize the shortcomings of staffing matrixes and are working on appropriate staffing assignments. Legislation is also stepping up to regulate mandatory staffing rations. </a:t>
            </a:r>
          </a:p>
          <a:p>
            <a:endParaRPr lang="en-US" baseline="0" dirty="0"/>
          </a:p>
          <a:p>
            <a:r>
              <a:rPr lang="en-US" baseline="0" dirty="0"/>
              <a:t>In 2003,  California implemented a state mandate for patient staffing levels and 14 states have since followed suite. </a:t>
            </a:r>
          </a:p>
        </p:txBody>
      </p:sp>
      <p:sp>
        <p:nvSpPr>
          <p:cNvPr id="4" name="Slide Number Placeholder 3"/>
          <p:cNvSpPr>
            <a:spLocks noGrp="1"/>
          </p:cNvSpPr>
          <p:nvPr>
            <p:ph type="sldNum" sz="quarter" idx="10"/>
          </p:nvPr>
        </p:nvSpPr>
        <p:spPr/>
        <p:txBody>
          <a:bodyPr/>
          <a:lstStyle/>
          <a:p>
            <a:fld id="{041F84C1-6446-4CE4-AF74-8C86AEB0FE4B}" type="slidenum">
              <a:rPr lang="en-US" smtClean="0"/>
              <a:t>12</a:t>
            </a:fld>
            <a:endParaRPr lang="en-US"/>
          </a:p>
        </p:txBody>
      </p:sp>
    </p:spTree>
    <p:extLst>
      <p:ext uri="{BB962C8B-B14F-4D97-AF65-F5344CB8AC3E}">
        <p14:creationId xmlns:p14="http://schemas.microsoft.com/office/powerpoint/2010/main" val="262439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Kidd et al. (2014)</a:t>
            </a:r>
          </a:p>
          <a:p>
            <a:r>
              <a:rPr lang="en-US"/>
              <a:t>-clinically significant increase in nurses perception of the overall consistence and equitability of patient assignments as well as overall satisfaction with their workloads</a:t>
            </a:r>
          </a:p>
          <a:p>
            <a:r>
              <a:rPr lang="en-US"/>
              <a:t>-Nurses </a:t>
            </a:r>
          </a:p>
          <a:p>
            <a:r>
              <a:rPr lang="en-US"/>
              <a:t>Cost-effective</a:t>
            </a:r>
          </a:p>
          <a:p>
            <a:r>
              <a:rPr lang="en-US"/>
              <a:t>-O'Keeffe (2016) found decreased over time and nurses ability to complete task during their designated shift to their increase in productivity</a:t>
            </a:r>
          </a:p>
        </p:txBody>
      </p:sp>
      <p:sp>
        <p:nvSpPr>
          <p:cNvPr id="4" name="Slide Number Placeholder 3"/>
          <p:cNvSpPr>
            <a:spLocks noGrp="1"/>
          </p:cNvSpPr>
          <p:nvPr>
            <p:ph type="sldNum" sz="quarter" idx="5"/>
          </p:nvPr>
        </p:nvSpPr>
        <p:spPr/>
        <p:txBody>
          <a:bodyPr/>
          <a:lstStyle/>
          <a:p>
            <a:fld id="{041F84C1-6446-4CE4-AF74-8C86AEB0FE4B}" type="slidenum">
              <a:rPr lang="en-US" smtClean="0"/>
              <a:t>13</a:t>
            </a:fld>
            <a:endParaRPr lang="en-US"/>
          </a:p>
        </p:txBody>
      </p:sp>
    </p:spTree>
    <p:extLst>
      <p:ext uri="{BB962C8B-B14F-4D97-AF65-F5344CB8AC3E}">
        <p14:creationId xmlns:p14="http://schemas.microsoft.com/office/powerpoint/2010/main" val="3796085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 there is no one size fits all approach which is routinely mentioned throughout ANA staffing guidance, so we would like to see our organization align closely with this guidance. </a:t>
            </a:r>
          </a:p>
          <a:p>
            <a:endParaRPr lang="en-US"/>
          </a:p>
          <a:p>
            <a:r>
              <a:rPr lang="en-US"/>
              <a:t>-Nursing students, and preceptees will not be considered as staff and will not be considered when it comes to implementation.</a:t>
            </a:r>
          </a:p>
          <a:p>
            <a:endParaRPr lang="en-US"/>
          </a:p>
          <a:p>
            <a:r>
              <a:rPr lang="en-US"/>
              <a:t>-We hope to work with leadership to outline which acuity tool will fit the needs of both the medical-surgical unit as well as the organizational needs .</a:t>
            </a:r>
          </a:p>
          <a:p>
            <a:endParaRPr lang="en-US"/>
          </a:p>
          <a:p>
            <a:r>
              <a:rPr lang="en-US"/>
              <a:t>-Encourage feedback from staff as well as ease of use during implementation stage. </a:t>
            </a:r>
          </a:p>
        </p:txBody>
      </p:sp>
      <p:sp>
        <p:nvSpPr>
          <p:cNvPr id="4" name="Slide Number Placeholder 3"/>
          <p:cNvSpPr>
            <a:spLocks noGrp="1"/>
          </p:cNvSpPr>
          <p:nvPr>
            <p:ph type="sldNum" sz="quarter" idx="5"/>
          </p:nvPr>
        </p:nvSpPr>
        <p:spPr/>
        <p:txBody>
          <a:bodyPr/>
          <a:lstStyle/>
          <a:p>
            <a:fld id="{041F84C1-6446-4CE4-AF74-8C86AEB0FE4B}" type="slidenum">
              <a:rPr lang="en-US" smtClean="0"/>
              <a:t>14</a:t>
            </a:fld>
            <a:endParaRPr lang="en-US"/>
          </a:p>
        </p:txBody>
      </p:sp>
    </p:spTree>
    <p:extLst>
      <p:ext uri="{BB962C8B-B14F-4D97-AF65-F5344CB8AC3E}">
        <p14:creationId xmlns:p14="http://schemas.microsoft.com/office/powerpoint/2010/main" val="112101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52424"/>
                </a:solidFill>
                <a:effectLst/>
                <a:latin typeface=".SFUI-Regular"/>
              </a:rPr>
              <a:t> “Acuity Scale adapted from Kidd, M., Grove, K., Kaiser, M., </a:t>
            </a:r>
            <a:r>
              <a:rPr lang="en-US" b="0" i="0" dirty="0" err="1">
                <a:solidFill>
                  <a:srgbClr val="252424"/>
                </a:solidFill>
                <a:effectLst/>
                <a:latin typeface=".SFUI-Regular"/>
              </a:rPr>
              <a:t>Swooda</a:t>
            </a:r>
            <a:r>
              <a:rPr lang="en-US" b="0" i="0" dirty="0">
                <a:solidFill>
                  <a:srgbClr val="252424"/>
                </a:solidFill>
                <a:effectLst/>
                <a:latin typeface=".SFUI-Regular"/>
              </a:rPr>
              <a:t>, B., &amp; Taylor A. (2014)”</a:t>
            </a:r>
            <a:endParaRPr lang="en-US" dirty="0">
              <a:solidFill>
                <a:srgbClr val="252424"/>
              </a:solidFill>
              <a:effectLst/>
              <a:latin typeface=".SF UI"/>
            </a:endParaRPr>
          </a:p>
          <a:p>
            <a:endParaRPr lang="en-US" dirty="0"/>
          </a:p>
        </p:txBody>
      </p:sp>
      <p:sp>
        <p:nvSpPr>
          <p:cNvPr id="4" name="Slide Number Placeholder 3"/>
          <p:cNvSpPr>
            <a:spLocks noGrp="1"/>
          </p:cNvSpPr>
          <p:nvPr>
            <p:ph type="sldNum" sz="quarter" idx="5"/>
          </p:nvPr>
        </p:nvSpPr>
        <p:spPr/>
        <p:txBody>
          <a:bodyPr/>
          <a:lstStyle/>
          <a:p>
            <a:fld id="{041F84C1-6446-4CE4-AF74-8C86AEB0FE4B}" type="slidenum">
              <a:rPr lang="en-US" smtClean="0"/>
              <a:t>15</a:t>
            </a:fld>
            <a:endParaRPr lang="en-US"/>
          </a:p>
        </p:txBody>
      </p:sp>
    </p:spTree>
    <p:extLst>
      <p:ext uri="{BB962C8B-B14F-4D97-AF65-F5344CB8AC3E}">
        <p14:creationId xmlns:p14="http://schemas.microsoft.com/office/powerpoint/2010/main" val="3626210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1F84C1-6446-4CE4-AF74-8C86AEB0FE4B}" type="slidenum">
              <a:rPr lang="en-US" smtClean="0"/>
              <a:t>17</a:t>
            </a:fld>
            <a:endParaRPr lang="en-US"/>
          </a:p>
        </p:txBody>
      </p:sp>
    </p:spTree>
    <p:extLst>
      <p:ext uri="{BB962C8B-B14F-4D97-AF65-F5344CB8AC3E}">
        <p14:creationId xmlns:p14="http://schemas.microsoft.com/office/powerpoint/2010/main" val="741695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18</a:t>
            </a:fld>
            <a:endParaRPr lang="en-US"/>
          </a:p>
        </p:txBody>
      </p:sp>
    </p:spTree>
    <p:extLst>
      <p:ext uri="{BB962C8B-B14F-4D97-AF65-F5344CB8AC3E}">
        <p14:creationId xmlns:p14="http://schemas.microsoft.com/office/powerpoint/2010/main" val="755388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19</a:t>
            </a:fld>
            <a:endParaRPr lang="en-US"/>
          </a:p>
        </p:txBody>
      </p:sp>
    </p:spTree>
    <p:extLst>
      <p:ext uri="{BB962C8B-B14F-4D97-AF65-F5344CB8AC3E}">
        <p14:creationId xmlns:p14="http://schemas.microsoft.com/office/powerpoint/2010/main" val="4293813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-Metrics and how we intend to collect them. </a:t>
            </a:r>
          </a:p>
        </p:txBody>
      </p:sp>
      <p:sp>
        <p:nvSpPr>
          <p:cNvPr id="4" name="Slide Number Placeholder 3"/>
          <p:cNvSpPr>
            <a:spLocks noGrp="1"/>
          </p:cNvSpPr>
          <p:nvPr>
            <p:ph type="sldNum" sz="quarter" idx="5"/>
          </p:nvPr>
        </p:nvSpPr>
        <p:spPr/>
        <p:txBody>
          <a:bodyPr/>
          <a:lstStyle/>
          <a:p>
            <a:fld id="{041F84C1-6446-4CE4-AF74-8C86AEB0FE4B}" type="slidenum">
              <a:rPr lang="en-US" smtClean="0"/>
              <a:t>20</a:t>
            </a:fld>
            <a:endParaRPr lang="en-US"/>
          </a:p>
        </p:txBody>
      </p:sp>
    </p:spTree>
    <p:extLst>
      <p:ext uri="{BB962C8B-B14F-4D97-AF65-F5344CB8AC3E}">
        <p14:creationId xmlns:p14="http://schemas.microsoft.com/office/powerpoint/2010/main" val="185029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2</a:t>
            </a:fld>
            <a:endParaRPr lang="en-US"/>
          </a:p>
        </p:txBody>
      </p:sp>
    </p:spTree>
    <p:extLst>
      <p:ext uri="{BB962C8B-B14F-4D97-AF65-F5344CB8AC3E}">
        <p14:creationId xmlns:p14="http://schemas.microsoft.com/office/powerpoint/2010/main" val="1991790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should have been worded more specifically towards the project. </a:t>
            </a:r>
          </a:p>
          <a:p>
            <a:endParaRPr lang="en-US" dirty="0"/>
          </a:p>
        </p:txBody>
      </p:sp>
      <p:sp>
        <p:nvSpPr>
          <p:cNvPr id="4" name="Slide Number Placeholder 3"/>
          <p:cNvSpPr>
            <a:spLocks noGrp="1"/>
          </p:cNvSpPr>
          <p:nvPr>
            <p:ph type="sldNum" sz="quarter" idx="5"/>
          </p:nvPr>
        </p:nvSpPr>
        <p:spPr/>
        <p:txBody>
          <a:bodyPr/>
          <a:lstStyle/>
          <a:p>
            <a:fld id="{041F84C1-6446-4CE4-AF74-8C86AEB0FE4B}" type="slidenum">
              <a:rPr lang="en-US" smtClean="0"/>
              <a:t>23</a:t>
            </a:fld>
            <a:endParaRPr lang="en-US"/>
          </a:p>
        </p:txBody>
      </p:sp>
    </p:spTree>
    <p:extLst>
      <p:ext uri="{BB962C8B-B14F-4D97-AF65-F5344CB8AC3E}">
        <p14:creationId xmlns:p14="http://schemas.microsoft.com/office/powerpoint/2010/main" val="1308609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27</a:t>
            </a:fld>
            <a:endParaRPr lang="en-US"/>
          </a:p>
        </p:txBody>
      </p:sp>
    </p:spTree>
    <p:extLst>
      <p:ext uri="{BB962C8B-B14F-4D97-AF65-F5344CB8AC3E}">
        <p14:creationId xmlns:p14="http://schemas.microsoft.com/office/powerpoint/2010/main" val="12038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Barriers</a:t>
            </a:r>
          </a:p>
          <a:p>
            <a:r>
              <a:rPr lang="en-US"/>
              <a:t>-Resistance to change given the current method has been in use for decades</a:t>
            </a:r>
          </a:p>
          <a:p>
            <a:r>
              <a:rPr lang="en-US"/>
              <a:t>-Time</a:t>
            </a:r>
          </a:p>
          <a:p>
            <a:r>
              <a:rPr lang="en-US"/>
              <a:t>-Turnover</a:t>
            </a:r>
          </a:p>
          <a:p>
            <a:r>
              <a:rPr lang="en-US"/>
              <a:t>-Willingness </a:t>
            </a:r>
          </a:p>
          <a:p>
            <a:endParaRPr lang="en-US"/>
          </a:p>
          <a:p>
            <a:r>
              <a:rPr lang="en-US"/>
              <a:t>Drivers</a:t>
            </a:r>
          </a:p>
          <a:p>
            <a:r>
              <a:rPr lang="en-US"/>
              <a:t>-Strong leadership</a:t>
            </a:r>
          </a:p>
          <a:p>
            <a:r>
              <a:rPr lang="en-US"/>
              <a:t>-interprofessional team</a:t>
            </a:r>
          </a:p>
          <a:p>
            <a:r>
              <a:rPr lang="en-US"/>
              <a:t>-Crisis instilling the need for change</a:t>
            </a:r>
          </a:p>
        </p:txBody>
      </p:sp>
      <p:sp>
        <p:nvSpPr>
          <p:cNvPr id="4" name="Slide Number Placeholder 3"/>
          <p:cNvSpPr>
            <a:spLocks noGrp="1"/>
          </p:cNvSpPr>
          <p:nvPr>
            <p:ph type="sldNum" sz="quarter" idx="5"/>
          </p:nvPr>
        </p:nvSpPr>
        <p:spPr/>
        <p:txBody>
          <a:bodyPr/>
          <a:lstStyle/>
          <a:p>
            <a:fld id="{041F84C1-6446-4CE4-AF74-8C86AEB0FE4B}" type="slidenum">
              <a:rPr lang="en-US" smtClean="0"/>
              <a:t>28</a:t>
            </a:fld>
            <a:endParaRPr lang="en-US"/>
          </a:p>
        </p:txBody>
      </p:sp>
    </p:spTree>
    <p:extLst>
      <p:ext uri="{BB962C8B-B14F-4D97-AF65-F5344CB8AC3E}">
        <p14:creationId xmlns:p14="http://schemas.microsoft.com/office/powerpoint/2010/main" val="106188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Turnover was high prior to pandemic</a:t>
            </a:r>
          </a:p>
          <a:p>
            <a:r>
              <a:rPr lang="en-US"/>
              <a:t>-costs $40,000-$64,000 to replace a clinical nurse on average hospitals spend between $4.4 to $6.9 million</a:t>
            </a:r>
          </a:p>
          <a:p>
            <a:r>
              <a:rPr lang="en-US"/>
              <a:t>O’Keefe (2013)</a:t>
            </a:r>
          </a:p>
          <a:p>
            <a:r>
              <a:rPr lang="en-US"/>
              <a:t>-demonstrate acuity-based staffing increases productivity indicating that organizations that implemented an appropriate acuity based staffing matrix saw patient's length of stay decrease by one day. This means organizations are optimizing their resources without placing undo strain on front-line staff</a:t>
            </a:r>
          </a:p>
          <a:p>
            <a:r>
              <a:rPr lang="en-US"/>
              <a:t>Patient Outcomes</a:t>
            </a:r>
          </a:p>
          <a:p>
            <a:r>
              <a:rPr lang="en-US"/>
              <a:t>-moving away from fee-for-service to quality-based reimbursement. </a:t>
            </a:r>
          </a:p>
        </p:txBody>
      </p:sp>
      <p:sp>
        <p:nvSpPr>
          <p:cNvPr id="4" name="Slide Number Placeholder 3"/>
          <p:cNvSpPr>
            <a:spLocks noGrp="1"/>
          </p:cNvSpPr>
          <p:nvPr>
            <p:ph type="sldNum" sz="quarter" idx="5"/>
          </p:nvPr>
        </p:nvSpPr>
        <p:spPr/>
        <p:txBody>
          <a:bodyPr/>
          <a:lstStyle/>
          <a:p>
            <a:fld id="{041F84C1-6446-4CE4-AF74-8C86AEB0FE4B}" type="slidenum">
              <a:rPr lang="en-US" smtClean="0"/>
              <a:t>29</a:t>
            </a:fld>
            <a:endParaRPr lang="en-US"/>
          </a:p>
        </p:txBody>
      </p:sp>
    </p:spTree>
    <p:extLst>
      <p:ext uri="{BB962C8B-B14F-4D97-AF65-F5344CB8AC3E}">
        <p14:creationId xmlns:p14="http://schemas.microsoft.com/office/powerpoint/2010/main" val="1093080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a:t>
            </a:r>
            <a:r>
              <a:rPr lang="en-US" baseline="30000"/>
              <a:t>st</a:t>
            </a:r>
            <a:r>
              <a:rPr lang="en-US"/>
              <a:t> ensure project is vested and aligns with CHI core mission, vision, and core values on the healing ministry of the church.</a:t>
            </a:r>
          </a:p>
          <a:p>
            <a:r>
              <a:rPr lang="en-US"/>
              <a:t>2</a:t>
            </a:r>
            <a:r>
              <a:rPr lang="en-US" baseline="30000"/>
              <a:t>nd</a:t>
            </a:r>
            <a:r>
              <a:rPr lang="en-US"/>
              <a:t> this is how our project supports these values</a:t>
            </a:r>
          </a:p>
          <a:p>
            <a:r>
              <a:rPr lang="en-US"/>
              <a:t>3</a:t>
            </a:r>
            <a:r>
              <a:rPr lang="en-US" baseline="30000"/>
              <a:t>rd</a:t>
            </a:r>
            <a:r>
              <a:rPr lang="en-US"/>
              <a:t> garner engagement and buy-in from leadership as all levels of the organization</a:t>
            </a:r>
          </a:p>
          <a:p>
            <a:r>
              <a:rPr lang="en-US"/>
              <a:t>4</a:t>
            </a:r>
            <a:r>
              <a:rPr lang="en-US" baseline="30000"/>
              <a:t>th</a:t>
            </a:r>
            <a:r>
              <a:rPr lang="en-US"/>
              <a:t> generate input from frontline staff</a:t>
            </a:r>
          </a:p>
          <a:p>
            <a:r>
              <a:rPr lang="en-US" baseline="30000"/>
              <a:t>5th</a:t>
            </a:r>
            <a:r>
              <a:rPr lang="en-US"/>
              <a:t> implementation </a:t>
            </a:r>
          </a:p>
          <a:p>
            <a:r>
              <a:rPr lang="en-US"/>
              <a:t>6</a:t>
            </a:r>
            <a:r>
              <a:rPr lang="en-US" baseline="30000"/>
              <a:t>th</a:t>
            </a:r>
            <a:r>
              <a:rPr lang="en-US"/>
              <a:t> garner feedback</a:t>
            </a:r>
          </a:p>
          <a:p>
            <a:r>
              <a:rPr lang="en-US"/>
              <a:t>7</a:t>
            </a:r>
            <a:r>
              <a:rPr lang="en-US" baseline="30000"/>
              <a:t>th</a:t>
            </a:r>
            <a:r>
              <a:rPr lang="en-US"/>
              <a:t> refine as appropriate</a:t>
            </a:r>
          </a:p>
        </p:txBody>
      </p:sp>
      <p:sp>
        <p:nvSpPr>
          <p:cNvPr id="4" name="Slide Number Placeholder 3"/>
          <p:cNvSpPr>
            <a:spLocks noGrp="1"/>
          </p:cNvSpPr>
          <p:nvPr>
            <p:ph type="sldNum" sz="quarter" idx="5"/>
          </p:nvPr>
        </p:nvSpPr>
        <p:spPr/>
        <p:txBody>
          <a:bodyPr/>
          <a:lstStyle/>
          <a:p>
            <a:fld id="{041F84C1-6446-4CE4-AF74-8C86AEB0FE4B}" type="slidenum">
              <a:rPr lang="en-US" smtClean="0"/>
              <a:t>30</a:t>
            </a:fld>
            <a:endParaRPr lang="en-US"/>
          </a:p>
        </p:txBody>
      </p:sp>
    </p:spTree>
    <p:extLst>
      <p:ext uri="{BB962C8B-B14F-4D97-AF65-F5344CB8AC3E}">
        <p14:creationId xmlns:p14="http://schemas.microsoft.com/office/powerpoint/2010/main" val="3070858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Guided by Jeff </a:t>
            </a:r>
            <a:r>
              <a:rPr lang="en-US" dirty="0" err="1">
                <a:cs typeface="Calibri"/>
              </a:rPr>
              <a:t>Hiat's</a:t>
            </a:r>
            <a:r>
              <a:rPr lang="en-US" dirty="0">
                <a:cs typeface="Calibri"/>
              </a:rPr>
              <a:t> </a:t>
            </a:r>
            <a:r>
              <a:rPr lang="en-US" dirty="0" err="1">
                <a:cs typeface="Calibri"/>
              </a:rPr>
              <a:t>ADKAR</a:t>
            </a:r>
            <a:r>
              <a:rPr lang="en-US" dirty="0">
                <a:cs typeface="Calibri"/>
              </a:rPr>
              <a:t> Model for Change the team implemented change by following a phased approach. The initial phase includes awareness of a needed change by both leadership and staff. Once awareness is achieved then there must be  a desire. The desire of staff to assist in the implementation will help both support and make the change successful. Staff often recognize that a change is necessary, but if they do not wish to create the change it will then be met with resistance and not be successful. The 3rd phase includes gaining knowledge by completing a literature review and synthesis of both internal and external data. Education also needs to be presented to nursing staff both formally and informally to help with successful implementation. Moving forward with the project the team will work on recognition of the current models compared to the acuity-based staffing models and create a plan to be trialed. The 5th and final phase will be reinforcement and support of the project to achieve sustainability. </a:t>
            </a:r>
          </a:p>
        </p:txBody>
      </p:sp>
      <p:sp>
        <p:nvSpPr>
          <p:cNvPr id="4" name="Slide Number Placeholder 3"/>
          <p:cNvSpPr>
            <a:spLocks noGrp="1"/>
          </p:cNvSpPr>
          <p:nvPr>
            <p:ph type="sldNum" sz="quarter" idx="5"/>
          </p:nvPr>
        </p:nvSpPr>
        <p:spPr/>
        <p:txBody>
          <a:bodyPr/>
          <a:lstStyle/>
          <a:p>
            <a:fld id="{041F84C1-6446-4CE4-AF74-8C86AEB0FE4B}" type="slidenum">
              <a:rPr lang="en-US" smtClean="0"/>
              <a:t>31</a:t>
            </a:fld>
            <a:endParaRPr lang="en-US"/>
          </a:p>
        </p:txBody>
      </p:sp>
    </p:spTree>
    <p:extLst>
      <p:ext uri="{BB962C8B-B14F-4D97-AF65-F5344CB8AC3E}">
        <p14:creationId xmlns:p14="http://schemas.microsoft.com/office/powerpoint/2010/main" val="127308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After project development and IRB was completed and will be submitted to both University of Mary board and CHI for approval to ensure the EBP is performed to meet ethical and professional standards. </a:t>
            </a:r>
          </a:p>
          <a:p>
            <a:endParaRPr lang="en-US">
              <a:cs typeface="Calibri"/>
            </a:endParaRPr>
          </a:p>
          <a:p>
            <a:r>
              <a:rPr lang="en-US">
                <a:cs typeface="Calibri"/>
              </a:rPr>
              <a:t>The goal is to obtain an IRB "exempt" status which will ensure there are no risks to participants, precautions are taken to ensure participant safety and protect their privacy and confidentially, along with ensuring </a:t>
            </a:r>
            <a:r>
              <a:rPr lang="en-US" err="1">
                <a:cs typeface="Calibri"/>
              </a:rPr>
              <a:t>participatisn</a:t>
            </a:r>
            <a:r>
              <a:rPr lang="en-US">
                <a:cs typeface="Calibri"/>
              </a:rPr>
              <a:t> rights and welfare are protected throughout implementation. </a:t>
            </a:r>
          </a:p>
          <a:p>
            <a:endParaRPr lang="en-US">
              <a:cs typeface="Calibri"/>
            </a:endParaRPr>
          </a:p>
          <a:p>
            <a:r>
              <a:rPr lang="en-US" err="1">
                <a:cs typeface="Calibri"/>
              </a:rPr>
              <a:t>Upate</a:t>
            </a:r>
            <a:r>
              <a:rPr lang="en-US">
                <a:cs typeface="Calibri"/>
              </a:rPr>
              <a:t> will be provided when IRB is reviewed by both University of Mary and CHI IRB review committee. </a:t>
            </a:r>
          </a:p>
        </p:txBody>
      </p:sp>
      <p:sp>
        <p:nvSpPr>
          <p:cNvPr id="4" name="Slide Number Placeholder 3"/>
          <p:cNvSpPr>
            <a:spLocks noGrp="1"/>
          </p:cNvSpPr>
          <p:nvPr>
            <p:ph type="sldNum" sz="quarter" idx="5"/>
          </p:nvPr>
        </p:nvSpPr>
        <p:spPr/>
        <p:txBody>
          <a:bodyPr/>
          <a:lstStyle/>
          <a:p>
            <a:fld id="{041F84C1-6446-4CE4-AF74-8C86AEB0FE4B}" type="slidenum">
              <a:rPr lang="en-US" smtClean="0"/>
              <a:t>33</a:t>
            </a:fld>
            <a:endParaRPr lang="en-US"/>
          </a:p>
        </p:txBody>
      </p:sp>
    </p:spTree>
    <p:extLst>
      <p:ext uri="{BB962C8B-B14F-4D97-AF65-F5344CB8AC3E}">
        <p14:creationId xmlns:p14="http://schemas.microsoft.com/office/powerpoint/2010/main" val="1455063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staffing problems magnified by Covid-19 are not new issues, nurses have been ringing the fire alarms on these staffing inequities for decades and finally the literate is catching up with them. </a:t>
            </a:r>
          </a:p>
          <a:p>
            <a:r>
              <a:rPr lang="en-US" dirty="0"/>
              <a:t>And feel strongly that acuity-based staffing is an evidence-based method to increase nursing satisfaction and decrease nursing sensitive </a:t>
            </a:r>
            <a:r>
              <a:rPr lang="en-US" dirty="0" err="1"/>
              <a:t>qulatiy</a:t>
            </a:r>
            <a:r>
              <a:rPr lang="en-US" dirty="0"/>
              <a:t> indicators</a:t>
            </a:r>
          </a:p>
          <a:p>
            <a:r>
              <a:rPr lang="en-US" dirty="0"/>
              <a:t>Now is the time to implement a staffing model that reflects nursing knowledge, time, and effort. </a:t>
            </a:r>
          </a:p>
        </p:txBody>
      </p:sp>
      <p:sp>
        <p:nvSpPr>
          <p:cNvPr id="4" name="Slide Number Placeholder 3"/>
          <p:cNvSpPr>
            <a:spLocks noGrp="1"/>
          </p:cNvSpPr>
          <p:nvPr>
            <p:ph type="sldNum" sz="quarter" idx="5"/>
          </p:nvPr>
        </p:nvSpPr>
        <p:spPr/>
        <p:txBody>
          <a:bodyPr/>
          <a:lstStyle/>
          <a:p>
            <a:fld id="{041F84C1-6446-4CE4-AF74-8C86AEB0FE4B}" type="slidenum">
              <a:rPr lang="en-US" smtClean="0"/>
              <a:t>34</a:t>
            </a:fld>
            <a:endParaRPr lang="en-US"/>
          </a:p>
        </p:txBody>
      </p:sp>
    </p:spTree>
    <p:extLst>
      <p:ext uri="{BB962C8B-B14F-4D97-AF65-F5344CB8AC3E}">
        <p14:creationId xmlns:p14="http://schemas.microsoft.com/office/powerpoint/2010/main" val="110088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35</a:t>
            </a:fld>
            <a:endParaRPr lang="en-US"/>
          </a:p>
        </p:txBody>
      </p:sp>
    </p:spTree>
    <p:extLst>
      <p:ext uri="{BB962C8B-B14F-4D97-AF65-F5344CB8AC3E}">
        <p14:creationId xmlns:p14="http://schemas.microsoft.com/office/powerpoint/2010/main" val="1127666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36</a:t>
            </a:fld>
            <a:endParaRPr lang="en-US"/>
          </a:p>
        </p:txBody>
      </p:sp>
    </p:spTree>
    <p:extLst>
      <p:ext uri="{BB962C8B-B14F-4D97-AF65-F5344CB8AC3E}">
        <p14:creationId xmlns:p14="http://schemas.microsoft.com/office/powerpoint/2010/main" val="327308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cs typeface="Arial" panose="020B0604020202020204" pitchFamily="34" charset="0"/>
              </a:rPr>
              <a:t>This project also would not have been completed without the large support CHI St. Alexius Health Dickinson Medical Center in Dickinson ND. CHI allowed us to bring our project to life by collaborating and opening their organization to our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cs typeface="Arial" panose="020B0604020202020204" pitchFamily="34" charset="0"/>
              </a:rPr>
              <a:t>Vice President of Patient Care Services and Interim CEO DeeAnna Opstedahl, as she more than willingly volunteered to be an organizational and leadership mentor and help develop this project idea. </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3</a:t>
            </a:fld>
            <a:endParaRPr lang="en-US"/>
          </a:p>
        </p:txBody>
      </p:sp>
    </p:spTree>
    <p:extLst>
      <p:ext uri="{BB962C8B-B14F-4D97-AF65-F5344CB8AC3E}">
        <p14:creationId xmlns:p14="http://schemas.microsoft.com/office/powerpoint/2010/main" val="2352742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37</a:t>
            </a:fld>
            <a:endParaRPr lang="en-US"/>
          </a:p>
        </p:txBody>
      </p:sp>
    </p:spTree>
    <p:extLst>
      <p:ext uri="{BB962C8B-B14F-4D97-AF65-F5344CB8AC3E}">
        <p14:creationId xmlns:p14="http://schemas.microsoft.com/office/powerpoint/2010/main" val="686987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38</a:t>
            </a:fld>
            <a:endParaRPr lang="en-US"/>
          </a:p>
        </p:txBody>
      </p:sp>
    </p:spTree>
    <p:extLst>
      <p:ext uri="{BB962C8B-B14F-4D97-AF65-F5344CB8AC3E}">
        <p14:creationId xmlns:p14="http://schemas.microsoft.com/office/powerpoint/2010/main" val="2156387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39</a:t>
            </a:fld>
            <a:endParaRPr lang="en-US"/>
          </a:p>
        </p:txBody>
      </p:sp>
    </p:spTree>
    <p:extLst>
      <p:ext uri="{BB962C8B-B14F-4D97-AF65-F5344CB8AC3E}">
        <p14:creationId xmlns:p14="http://schemas.microsoft.com/office/powerpoint/2010/main" val="120673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a:ea typeface="Times New Roman" panose="02020603050405020304" pitchFamily="18" charset="0"/>
                <a:cs typeface="Times New Roman"/>
              </a:rPr>
              <a:t>CHI St. Alexius Health </a:t>
            </a:r>
            <a:r>
              <a:rPr lang="en-US" sz="1800">
                <a:latin typeface="Times New Roman"/>
                <a:ea typeface="Times New Roman" panose="02020603050405020304" pitchFamily="18" charset="0"/>
                <a:cs typeface="Times New Roman"/>
              </a:rPr>
              <a:t>Dickinson </a:t>
            </a:r>
            <a:r>
              <a:rPr lang="en-US" sz="1800">
                <a:effectLst/>
                <a:latin typeface="Times New Roman"/>
                <a:ea typeface="Times New Roman" panose="02020603050405020304" pitchFamily="18" charset="0"/>
                <a:cs typeface="Times New Roman"/>
              </a:rPr>
              <a:t>is a 25 bed, critical access facility employing 150 nurses in SW North Dakota. The focus of the project is the medical/surgical unit comprised of 30 nurses.</a:t>
            </a:r>
            <a:r>
              <a:rPr lang="en-US" sz="1800">
                <a:latin typeface="Times New Roman"/>
                <a:ea typeface="Times New Roman" panose="02020603050405020304" pitchFamily="18" charset="0"/>
                <a:cs typeface="Times New Roman"/>
              </a:rPr>
              <a:t> (Feedback was to include more info on background of organization?) </a:t>
            </a:r>
            <a:endParaRPr lang="en-US"/>
          </a:p>
        </p:txBody>
      </p:sp>
      <p:sp>
        <p:nvSpPr>
          <p:cNvPr id="4" name="Slide Number Placeholder 3"/>
          <p:cNvSpPr>
            <a:spLocks noGrp="1"/>
          </p:cNvSpPr>
          <p:nvPr>
            <p:ph type="sldNum" sz="quarter" idx="5"/>
          </p:nvPr>
        </p:nvSpPr>
        <p:spPr/>
        <p:txBody>
          <a:bodyPr/>
          <a:lstStyle/>
          <a:p>
            <a:fld id="{041F84C1-6446-4CE4-AF74-8C86AEB0FE4B}" type="slidenum">
              <a:rPr lang="en-US" smtClean="0"/>
              <a:t>4</a:t>
            </a:fld>
            <a:endParaRPr lang="en-US"/>
          </a:p>
        </p:txBody>
      </p:sp>
    </p:spTree>
    <p:extLst>
      <p:ext uri="{BB962C8B-B14F-4D97-AF65-F5344CB8AC3E}">
        <p14:creationId xmlns:p14="http://schemas.microsoft.com/office/powerpoint/2010/main" val="360969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tool </a:t>
            </a:r>
          </a:p>
          <a:p>
            <a:r>
              <a:rPr lang="en-US"/>
              <a:t>-utilizes old models of productivity and integrate nursing care hours to patient care hours to establish units staffing needs. </a:t>
            </a:r>
          </a:p>
          <a:p>
            <a:r>
              <a:rPr lang="en-US"/>
              <a:t>-Charge makes assignments based on subjective knowledge of patients conditions	</a:t>
            </a:r>
          </a:p>
        </p:txBody>
      </p:sp>
      <p:sp>
        <p:nvSpPr>
          <p:cNvPr id="4" name="Slide Number Placeholder 3"/>
          <p:cNvSpPr>
            <a:spLocks noGrp="1"/>
          </p:cNvSpPr>
          <p:nvPr>
            <p:ph type="sldNum" sz="quarter" idx="5"/>
          </p:nvPr>
        </p:nvSpPr>
        <p:spPr/>
        <p:txBody>
          <a:bodyPr/>
          <a:lstStyle/>
          <a:p>
            <a:fld id="{041F84C1-6446-4CE4-AF74-8C86AEB0FE4B}" type="slidenum">
              <a:rPr lang="en-US" smtClean="0"/>
              <a:t>5</a:t>
            </a:fld>
            <a:endParaRPr lang="en-US"/>
          </a:p>
        </p:txBody>
      </p:sp>
    </p:spTree>
    <p:extLst>
      <p:ext uri="{BB962C8B-B14F-4D97-AF65-F5344CB8AC3E}">
        <p14:creationId xmlns:p14="http://schemas.microsoft.com/office/powerpoint/2010/main" val="170145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Globally and</a:t>
            </a:r>
            <a:r>
              <a:rPr lang="en-US" baseline="0" dirty="0"/>
              <a:t> nationally COVID-19 has magnified many concerns that nurses have been expressing for years. We are just beginning to recognize the full impact of Covid-19 in the aftermath of 2020. This last year has caused nurses horrible stress, anxiety, and depression both at home and at work.  With increased patients with acuity and high patient volumes we have started to see burnout. </a:t>
            </a:r>
            <a:endParaRPr lang="en-US" dirty="0"/>
          </a:p>
        </p:txBody>
      </p:sp>
      <p:sp>
        <p:nvSpPr>
          <p:cNvPr id="4" name="Slide Number Placeholder 3"/>
          <p:cNvSpPr>
            <a:spLocks noGrp="1"/>
          </p:cNvSpPr>
          <p:nvPr>
            <p:ph type="sldNum" sz="quarter" idx="10"/>
          </p:nvPr>
        </p:nvSpPr>
        <p:spPr/>
        <p:txBody>
          <a:bodyPr/>
          <a:lstStyle/>
          <a:p>
            <a:fld id="{041F84C1-6446-4CE4-AF74-8C86AEB0FE4B}" type="slidenum">
              <a:rPr lang="en-US" smtClean="0"/>
              <a:t>6</a:t>
            </a:fld>
            <a:endParaRPr lang="en-US"/>
          </a:p>
        </p:txBody>
      </p:sp>
    </p:spTree>
    <p:extLst>
      <p:ext uri="{BB962C8B-B14F-4D97-AF65-F5344CB8AC3E}">
        <p14:creationId xmlns:p14="http://schemas.microsoft.com/office/powerpoint/2010/main" val="292785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Recent survey by</a:t>
            </a:r>
            <a:r>
              <a:rPr lang="en-US" sz="1200" baseline="0" dirty="0">
                <a:effectLst/>
                <a:latin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Ruiz &amp; Gibson, 2020 found that </a:t>
            </a:r>
            <a:r>
              <a:rPr lang="en-US" baseline="0" dirty="0"/>
              <a:t> 35% of healthcare providers report moderate to sever trauma related distress, 15% report moderate to severe depression, 12 percent report anxiety and 8 percent report insomnia. </a:t>
            </a:r>
          </a:p>
          <a:p>
            <a:endParaRPr lang="en-US" baseline="0" dirty="0"/>
          </a:p>
          <a:p>
            <a:r>
              <a:rPr lang="en-US" baseline="0" dirty="0"/>
              <a:t>Nurse stagging problems have existed for year the pandemic has just magnified them. The status quo for nurse staffing is no longer acceptable. </a:t>
            </a:r>
            <a:r>
              <a:rPr lang="en-US" baseline="0" dirty="0" err="1"/>
              <a:t>Fortuneatly</a:t>
            </a:r>
            <a:r>
              <a:rPr lang="en-US" baseline="0" dirty="0"/>
              <a:t> CHI has looked internally at the significance of their clinical problem to address these concerns by identifying gaps within their current staffing model this was the major catalyst for the present project. </a:t>
            </a:r>
            <a:endParaRPr lang="en-US" dirty="0"/>
          </a:p>
        </p:txBody>
      </p:sp>
      <p:sp>
        <p:nvSpPr>
          <p:cNvPr id="4" name="Slide Number Placeholder 3"/>
          <p:cNvSpPr>
            <a:spLocks noGrp="1"/>
          </p:cNvSpPr>
          <p:nvPr>
            <p:ph type="sldNum" sz="quarter" idx="10"/>
          </p:nvPr>
        </p:nvSpPr>
        <p:spPr/>
        <p:txBody>
          <a:bodyPr/>
          <a:lstStyle/>
          <a:p>
            <a:fld id="{041F84C1-6446-4CE4-AF74-8C86AEB0FE4B}" type="slidenum">
              <a:rPr lang="en-US" smtClean="0"/>
              <a:t>7</a:t>
            </a:fld>
            <a:endParaRPr lang="en-US"/>
          </a:p>
        </p:txBody>
      </p:sp>
    </p:spTree>
    <p:extLst>
      <p:ext uri="{BB962C8B-B14F-4D97-AF65-F5344CB8AC3E}">
        <p14:creationId xmlns:p14="http://schemas.microsoft.com/office/powerpoint/2010/main" val="225675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success of a project depends largely on well-designed research or PICOT questions providing a project plan.  </a:t>
            </a:r>
          </a:p>
          <a:p>
            <a:endParaRPr lang="en-US" dirty="0">
              <a:cs typeface="Calibri"/>
            </a:endParaRPr>
          </a:p>
          <a:p>
            <a:r>
              <a:rPr lang="en-US" dirty="0">
                <a:ea typeface="+mn-lt"/>
                <a:cs typeface="+mn-lt"/>
              </a:rPr>
              <a:t>A well formulated, question should provide clarity, guide decisions, enhance the chance of finding a solution, and, inform study design, as well as help to anticipate needed resources, and clarify the thought process in developing the research plan. </a:t>
            </a:r>
            <a:endParaRPr lang="en-US" dirty="0">
              <a:cs typeface="Calibri"/>
            </a:endParaRPr>
          </a:p>
          <a:p>
            <a:endParaRPr lang="en-US" baseline="0" dirty="0"/>
          </a:p>
          <a:p>
            <a:r>
              <a:rPr lang="en-US" baseline="0" dirty="0"/>
              <a:t>Our PICO question is, </a:t>
            </a:r>
            <a:r>
              <a:rPr lang="en-US" sz="1200" b="0" i="0" kern="1200" dirty="0">
                <a:solidFill>
                  <a:schemeClr val="tx1"/>
                </a:solidFill>
                <a:effectLst/>
                <a:latin typeface="+mn-lt"/>
                <a:ea typeface="+mn-ea"/>
                <a:cs typeface="+mn-cs"/>
              </a:rPr>
              <a:t>“In the inpatient nursing unit (P) how effective is staffing based on an acuity scale for nursing patient assignments (I) compared to staffing based on productivity (C) on improving nursing satisfaction and decreasing staff turnover?” </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growth of our evidenced</a:t>
            </a:r>
            <a:r>
              <a:rPr lang="en-US" sz="1200" b="0" i="0" kern="1200" baseline="0" dirty="0">
                <a:solidFill>
                  <a:schemeClr val="tx1"/>
                </a:solidFill>
                <a:effectLst/>
                <a:latin typeface="+mn-lt"/>
                <a:ea typeface="+mn-ea"/>
                <a:cs typeface="+mn-cs"/>
              </a:rPr>
              <a:t> based project comes from an expansion of this question and the literature search surrounding it.</a:t>
            </a:r>
            <a:r>
              <a:rPr lang="en-US" dirty="0"/>
              <a:t> </a:t>
            </a:r>
          </a:p>
        </p:txBody>
      </p:sp>
      <p:sp>
        <p:nvSpPr>
          <p:cNvPr id="4" name="Slide Number Placeholder 3"/>
          <p:cNvSpPr>
            <a:spLocks noGrp="1"/>
          </p:cNvSpPr>
          <p:nvPr>
            <p:ph type="sldNum" sz="quarter" idx="10"/>
          </p:nvPr>
        </p:nvSpPr>
        <p:spPr/>
        <p:txBody>
          <a:bodyPr/>
          <a:lstStyle/>
          <a:p>
            <a:fld id="{041F84C1-6446-4CE4-AF74-8C86AEB0FE4B}" type="slidenum">
              <a:rPr lang="en-US" smtClean="0"/>
              <a:t>8</a:t>
            </a:fld>
            <a:endParaRPr lang="en-US"/>
          </a:p>
        </p:txBody>
      </p:sp>
    </p:spTree>
    <p:extLst>
      <p:ext uri="{BB962C8B-B14F-4D97-AF65-F5344CB8AC3E}">
        <p14:creationId xmlns:p14="http://schemas.microsoft.com/office/powerpoint/2010/main" val="260041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our</a:t>
            </a:r>
            <a:r>
              <a:rPr lang="en-US" baseline="0"/>
              <a:t> project is to measure, educate, research, design, and implement a process that will decrease nurse turnover and increase nurse satisfaction. </a:t>
            </a:r>
            <a:endParaRPr lang="en-US"/>
          </a:p>
        </p:txBody>
      </p:sp>
      <p:sp>
        <p:nvSpPr>
          <p:cNvPr id="4" name="Slide Number Placeholder 3"/>
          <p:cNvSpPr>
            <a:spLocks noGrp="1"/>
          </p:cNvSpPr>
          <p:nvPr>
            <p:ph type="sldNum" sz="quarter" idx="10"/>
          </p:nvPr>
        </p:nvSpPr>
        <p:spPr/>
        <p:txBody>
          <a:bodyPr/>
          <a:lstStyle/>
          <a:p>
            <a:fld id="{041F84C1-6446-4CE4-AF74-8C86AEB0FE4B}" type="slidenum">
              <a:rPr lang="en-US" smtClean="0"/>
              <a:t>9</a:t>
            </a:fld>
            <a:endParaRPr lang="en-US"/>
          </a:p>
        </p:txBody>
      </p:sp>
    </p:spTree>
    <p:extLst>
      <p:ext uri="{BB962C8B-B14F-4D97-AF65-F5344CB8AC3E}">
        <p14:creationId xmlns:p14="http://schemas.microsoft.com/office/powerpoint/2010/main" val="300881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126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5D7391-66D2-9443-83F6-B45149E17C7B}"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02EED-C03F-6E4A-B028-9C4E0D4ADACB}" type="slidenum">
              <a:rPr lang="en-US" smtClean="0"/>
              <a:t>‹#›</a:t>
            </a:fld>
            <a:endParaRPr lang="en-US"/>
          </a:p>
        </p:txBody>
      </p:sp>
      <p:pic>
        <p:nvPicPr>
          <p:cNvPr id="7" name="Picture 6" descr="MaryLogo-BLU-Horz-Life-Rvs-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2723" y="1313012"/>
            <a:ext cx="5598553" cy="1125285"/>
          </a:xfrm>
          <a:prstGeom prst="rect">
            <a:avLst/>
          </a:prstGeom>
        </p:spPr>
      </p:pic>
    </p:spTree>
    <p:extLst>
      <p:ext uri="{BB962C8B-B14F-4D97-AF65-F5344CB8AC3E}">
        <p14:creationId xmlns:p14="http://schemas.microsoft.com/office/powerpoint/2010/main" val="135779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pic>
        <p:nvPicPr>
          <p:cNvPr id="7" name="Picture 6" descr="MaryLogo blu Horz 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253" y="5922384"/>
            <a:ext cx="2592171" cy="755406"/>
          </a:xfrm>
          <a:prstGeom prst="rect">
            <a:avLst/>
          </a:prstGeom>
        </p:spPr>
      </p:pic>
      <p:sp>
        <p:nvSpPr>
          <p:cNvPr id="9" name="Title 1"/>
          <p:cNvSpPr>
            <a:spLocks noGrp="1"/>
          </p:cNvSpPr>
          <p:nvPr>
            <p:ph type="title"/>
          </p:nvPr>
        </p:nvSpPr>
        <p:spPr>
          <a:xfrm>
            <a:off x="457200" y="274638"/>
            <a:ext cx="8229600" cy="1143000"/>
          </a:xfrm>
        </p:spPr>
        <p:txBody>
          <a:bodyPr/>
          <a:lstStyle/>
          <a:p>
            <a:r>
              <a:rPr lang="en-US"/>
              <a:t>Click to edit Master title style</a:t>
            </a:r>
          </a:p>
        </p:txBody>
      </p:sp>
      <p:sp>
        <p:nvSpPr>
          <p:cNvPr id="10" name="Content Placeholder 2"/>
          <p:cNvSpPr>
            <a:spLocks noGrp="1"/>
          </p:cNvSpPr>
          <p:nvPr>
            <p:ph idx="1"/>
          </p:nvPr>
        </p:nvSpPr>
        <p:spPr>
          <a:xfrm>
            <a:off x="457200" y="1600201"/>
            <a:ext cx="8229600" cy="3490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15590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624" y="5947641"/>
            <a:ext cx="2647327" cy="773834"/>
          </a:xfrm>
          <a:prstGeom prst="rect">
            <a:avLst/>
          </a:prstGeom>
        </p:spPr>
      </p:pic>
    </p:spTree>
    <p:extLst>
      <p:ext uri="{BB962C8B-B14F-4D97-AF65-F5344CB8AC3E}">
        <p14:creationId xmlns:p14="http://schemas.microsoft.com/office/powerpoint/2010/main" val="13666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854340"/>
            <a:ext cx="2647327" cy="773834"/>
          </a:xfrm>
          <a:prstGeom prst="rect">
            <a:avLst/>
          </a:prstGeom>
        </p:spPr>
      </p:pic>
      <p:pic>
        <p:nvPicPr>
          <p:cNvPr id="8" name="Picture 7" descr="forlife.png"/>
          <p:cNvPicPr>
            <a:picLocks noChangeAspect="1"/>
          </p:cNvPicPr>
          <p:nvPr userDrawn="1"/>
        </p:nvPicPr>
        <p:blipFill>
          <a:blip r:embed="rId3">
            <a:alphaModFix amt="7000"/>
            <a:extLst>
              <a:ext uri="{28A0092B-C50C-407E-A947-70E740481C1C}">
                <a14:useLocalDpi xmlns:a14="http://schemas.microsoft.com/office/drawing/2010/main" val="0"/>
              </a:ext>
            </a:extLst>
          </a:blip>
          <a:stretch>
            <a:fillRect/>
          </a:stretch>
        </p:blipFill>
        <p:spPr>
          <a:xfrm>
            <a:off x="4358298" y="5286988"/>
            <a:ext cx="4478476" cy="1470139"/>
          </a:xfrm>
          <a:prstGeom prst="rect">
            <a:avLst/>
          </a:prstGeom>
        </p:spPr>
      </p:pic>
    </p:spTree>
    <p:extLst>
      <p:ext uri="{BB962C8B-B14F-4D97-AF65-F5344CB8AC3E}">
        <p14:creationId xmlns:p14="http://schemas.microsoft.com/office/powerpoint/2010/main" val="15366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4849" y="5969433"/>
            <a:ext cx="2647327" cy="773834"/>
          </a:xfrm>
          <a:prstGeom prst="rect">
            <a:avLst/>
          </a:prstGeom>
        </p:spPr>
      </p:pic>
    </p:spTree>
    <p:extLst>
      <p:ext uri="{BB962C8B-B14F-4D97-AF65-F5344CB8AC3E}">
        <p14:creationId xmlns:p14="http://schemas.microsoft.com/office/powerpoint/2010/main" val="2281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5972661"/>
            <a:ext cx="2647327" cy="773834"/>
          </a:xfrm>
          <a:prstGeom prst="rect">
            <a:avLst/>
          </a:prstGeom>
        </p:spPr>
      </p:pic>
    </p:spTree>
    <p:extLst>
      <p:ext uri="{BB962C8B-B14F-4D97-AF65-F5344CB8AC3E}">
        <p14:creationId xmlns:p14="http://schemas.microsoft.com/office/powerpoint/2010/main" val="332580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933506"/>
            <a:ext cx="2647327" cy="773834"/>
          </a:xfrm>
          <a:prstGeom prst="rect">
            <a:avLst/>
          </a:prstGeom>
        </p:spPr>
      </p:pic>
    </p:spTree>
    <p:extLst>
      <p:ext uri="{BB962C8B-B14F-4D97-AF65-F5344CB8AC3E}">
        <p14:creationId xmlns:p14="http://schemas.microsoft.com/office/powerpoint/2010/main" val="374148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73" y="5933506"/>
            <a:ext cx="2647327" cy="773834"/>
          </a:xfrm>
          <a:prstGeom prst="rect">
            <a:avLst/>
          </a:prstGeom>
        </p:spPr>
      </p:pic>
      <p:sp>
        <p:nvSpPr>
          <p:cNvPr id="7" name="Content Placeholder 2"/>
          <p:cNvSpPr>
            <a:spLocks noGrp="1"/>
          </p:cNvSpPr>
          <p:nvPr>
            <p:ph idx="1"/>
          </p:nvPr>
        </p:nvSpPr>
        <p:spPr>
          <a:xfrm>
            <a:off x="457200" y="1600200"/>
            <a:ext cx="8229600" cy="4149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97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73" y="5933506"/>
            <a:ext cx="2647327" cy="773834"/>
          </a:xfrm>
          <a:prstGeom prst="rect">
            <a:avLst/>
          </a:prstGeom>
        </p:spPr>
      </p:pic>
      <p:sp>
        <p:nvSpPr>
          <p:cNvPr id="4" name="Content Placeholder 2"/>
          <p:cNvSpPr>
            <a:spLocks noGrp="1"/>
          </p:cNvSpPr>
          <p:nvPr>
            <p:ph idx="1"/>
          </p:nvPr>
        </p:nvSpPr>
        <p:spPr>
          <a:xfrm>
            <a:off x="457200" y="1600200"/>
            <a:ext cx="8229600" cy="4211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23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7" name="Picture 6" descr="MaryLogo blu Horz 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253" y="5922384"/>
            <a:ext cx="2592171" cy="755406"/>
          </a:xfrm>
          <a:prstGeom prst="rect">
            <a:avLst/>
          </a:prstGeom>
        </p:spPr>
      </p:pic>
      <p:pic>
        <p:nvPicPr>
          <p:cNvPr id="8" name="Picture 7" descr="forlife_blue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5205" y="5207652"/>
            <a:ext cx="4478476" cy="1470138"/>
          </a:xfrm>
          <a:prstGeom prst="rect">
            <a:avLst/>
          </a:prstGeom>
        </p:spPr>
      </p:pic>
      <p:sp>
        <p:nvSpPr>
          <p:cNvPr id="9" name="Title 1"/>
          <p:cNvSpPr>
            <a:spLocks noGrp="1"/>
          </p:cNvSpPr>
          <p:nvPr>
            <p:ph type="title"/>
          </p:nvPr>
        </p:nvSpPr>
        <p:spPr>
          <a:xfrm>
            <a:off x="457200" y="274638"/>
            <a:ext cx="8229600" cy="1143000"/>
          </a:xfrm>
        </p:spPr>
        <p:txBody>
          <a:bodyPr/>
          <a:lstStyle/>
          <a:p>
            <a:r>
              <a:rPr lang="en-US"/>
              <a:t>Click to edit Master title style</a:t>
            </a:r>
          </a:p>
        </p:txBody>
      </p:sp>
      <p:sp>
        <p:nvSpPr>
          <p:cNvPr id="10" name="Content Placeholder 2"/>
          <p:cNvSpPr>
            <a:spLocks noGrp="1"/>
          </p:cNvSpPr>
          <p:nvPr>
            <p:ph idx="1"/>
          </p:nvPr>
        </p:nvSpPr>
        <p:spPr>
          <a:xfrm>
            <a:off x="457200" y="1600201"/>
            <a:ext cx="8229600" cy="3490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35612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933506"/>
            <a:ext cx="2647327" cy="773834"/>
          </a:xfrm>
          <a:prstGeom prst="rect">
            <a:avLst/>
          </a:prstGeom>
        </p:spPr>
      </p:pic>
    </p:spTree>
    <p:extLst>
      <p:ext uri="{BB962C8B-B14F-4D97-AF65-F5344CB8AC3E}">
        <p14:creationId xmlns:p14="http://schemas.microsoft.com/office/powerpoint/2010/main" val="153617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E203A"/>
            </a:gs>
            <a:gs pos="0">
              <a:srgbClr val="14396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D7391-66D2-9443-83F6-B45149E17C7B}" type="datetimeFigureOut">
              <a:rPr lang="en-US" smtClean="0"/>
              <a:t>8/3/2021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02EED-C03F-6E4A-B028-9C4E0D4ADACB}" type="slidenum">
              <a:rPr lang="en-US" smtClean="0"/>
              <a:t>‹#›</a:t>
            </a:fld>
            <a:endParaRPr lang="en-US"/>
          </a:p>
        </p:txBody>
      </p:sp>
    </p:spTree>
    <p:extLst>
      <p:ext uri="{BB962C8B-B14F-4D97-AF65-F5344CB8AC3E}">
        <p14:creationId xmlns:p14="http://schemas.microsoft.com/office/powerpoint/2010/main" val="201994185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6" r:id="rId7"/>
    <p:sldLayoutId id="2147483703" r:id="rId8"/>
    <p:sldLayoutId id="2147483704" r:id="rId9"/>
    <p:sldLayoutId id="2147483707" r:id="rId10"/>
    <p:sldLayoutId id="214748370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Word_Document.docx"/></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377/hlthaff.2010.01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37/tra000085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thedickinsonpress.com/lifestyle/health/4710224-Hope-Christian-Academy-students-armed-with-info-on-smoking-vap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121268"/>
            <a:ext cx="6400800" cy="2433225"/>
          </a:xfrm>
        </p:spPr>
        <p:txBody>
          <a:bodyPr>
            <a:normAutofit lnSpcReduction="10000"/>
          </a:bodyPr>
          <a:lstStyle/>
          <a:p>
            <a:r>
              <a:rPr lang="en-US"/>
              <a:t>Implementing an Acuity Scale for Staffing in the Inpatient Setting: An Evidence-Based Practice Project</a:t>
            </a:r>
          </a:p>
          <a:p>
            <a:endParaRPr lang="en-US"/>
          </a:p>
          <a:p>
            <a:r>
              <a:rPr lang="en-US" sz="1900"/>
              <a:t>By: Kristen Brunelle, </a:t>
            </a:r>
            <a:r>
              <a:rPr lang="en-US" sz="1900" err="1"/>
              <a:t>Carmin</a:t>
            </a:r>
            <a:r>
              <a:rPr lang="en-US" sz="1900"/>
              <a:t> Erickson, and Sarah Fulton</a:t>
            </a:r>
          </a:p>
          <a:p>
            <a:endParaRPr lang="en-US"/>
          </a:p>
        </p:txBody>
      </p:sp>
    </p:spTree>
    <p:extLst>
      <p:ext uri="{BB962C8B-B14F-4D97-AF65-F5344CB8AC3E}">
        <p14:creationId xmlns:p14="http://schemas.microsoft.com/office/powerpoint/2010/main" val="2246351709"/>
      </p:ext>
    </p:extLst>
  </p:cSld>
  <p:clrMapOvr>
    <a:masterClrMapping/>
  </p:clrMapOvr>
  <mc:AlternateContent xmlns:mc="http://schemas.openxmlformats.org/markup-compatibility/2006" xmlns:p14="http://schemas.microsoft.com/office/powerpoint/2010/main">
    <mc:Choice Requires="p14">
      <p:transition spd="slow" p14:dur="2000" advTm="5645"/>
    </mc:Choice>
    <mc:Fallback xmlns="">
      <p:transition spd="slow" advTm="56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F7EB-32A4-4770-894C-D713B3554B69}"/>
              </a:ext>
            </a:extLst>
          </p:cNvPr>
          <p:cNvSpPr>
            <a:spLocks noGrp="1"/>
          </p:cNvSpPr>
          <p:nvPr>
            <p:ph type="title"/>
          </p:nvPr>
        </p:nvSpPr>
        <p:spPr/>
        <p:txBody>
          <a:bodyPr/>
          <a:lstStyle/>
          <a:p>
            <a:r>
              <a:rPr lang="en-US"/>
              <a:t>Review of Literature</a:t>
            </a:r>
          </a:p>
        </p:txBody>
      </p:sp>
      <p:pic>
        <p:nvPicPr>
          <p:cNvPr id="4" name="Content Placeholder 3"/>
          <p:cNvPicPr>
            <a:picLocks noGrp="1" noChangeAspect="1"/>
          </p:cNvPicPr>
          <p:nvPr>
            <p:ph idx="1"/>
          </p:nvPr>
        </p:nvPicPr>
        <p:blipFill>
          <a:blip r:embed="rId3"/>
          <a:stretch>
            <a:fillRect/>
          </a:stretch>
        </p:blipFill>
        <p:spPr>
          <a:xfrm>
            <a:off x="457200" y="1993836"/>
            <a:ext cx="2787042" cy="3249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ight Arrow 5"/>
          <p:cNvSpPr/>
          <p:nvPr/>
        </p:nvSpPr>
        <p:spPr>
          <a:xfrm>
            <a:off x="3670126" y="3274098"/>
            <a:ext cx="1803748" cy="6889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5473874" y="1685533"/>
            <a:ext cx="1390650" cy="1314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5"/>
          <a:stretch>
            <a:fillRect/>
          </a:stretch>
        </p:blipFill>
        <p:spPr>
          <a:xfrm>
            <a:off x="7086600" y="2870852"/>
            <a:ext cx="1600200" cy="149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6"/>
          <a:stretch>
            <a:fillRect/>
          </a:stretch>
        </p:blipFill>
        <p:spPr>
          <a:xfrm>
            <a:off x="5308818" y="4556397"/>
            <a:ext cx="1733550" cy="1373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682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a:extLst>
              <a:ext uri="{FF2B5EF4-FFF2-40B4-BE49-F238E27FC236}">
                <a16:creationId xmlns:a16="http://schemas.microsoft.com/office/drawing/2014/main" id="{FE18E4C3-EF96-4B19-BB6D-3DA6FB287419}"/>
              </a:ext>
            </a:extLst>
          </p:cNvPr>
          <p:cNvPicPr>
            <a:picLocks noGrp="1" noChangeAspect="1"/>
          </p:cNvPicPr>
          <p:nvPr>
            <p:ph sz="half" idx="2"/>
          </p:nvPr>
        </p:nvPicPr>
        <p:blipFill>
          <a:blip r:embed="rId3"/>
          <a:stretch>
            <a:fillRect/>
          </a:stretch>
        </p:blipFill>
        <p:spPr>
          <a:xfrm rot="21028842">
            <a:off x="1223370" y="2430068"/>
            <a:ext cx="2633561" cy="3896228"/>
          </a:xfrm>
        </p:spPr>
      </p:pic>
      <p:sp>
        <p:nvSpPr>
          <p:cNvPr id="12" name="Title 11">
            <a:extLst>
              <a:ext uri="{FF2B5EF4-FFF2-40B4-BE49-F238E27FC236}">
                <a16:creationId xmlns:a16="http://schemas.microsoft.com/office/drawing/2014/main" id="{73B7D793-4253-4DF3-BC80-CD0C05AD4CC0}"/>
              </a:ext>
            </a:extLst>
          </p:cNvPr>
          <p:cNvSpPr>
            <a:spLocks noGrp="1"/>
          </p:cNvSpPr>
          <p:nvPr>
            <p:ph type="title"/>
          </p:nvPr>
        </p:nvSpPr>
        <p:spPr/>
        <p:txBody>
          <a:bodyPr/>
          <a:lstStyle/>
          <a:p>
            <a:endParaRPr lang="en-US"/>
          </a:p>
        </p:txBody>
      </p:sp>
      <p:sp>
        <p:nvSpPr>
          <p:cNvPr id="13" name="Text Placeholder 12">
            <a:extLst>
              <a:ext uri="{FF2B5EF4-FFF2-40B4-BE49-F238E27FC236}">
                <a16:creationId xmlns:a16="http://schemas.microsoft.com/office/drawing/2014/main" id="{8C0D4DC0-15F5-4932-B042-E28FD46896A6}"/>
              </a:ext>
            </a:extLst>
          </p:cNvPr>
          <p:cNvSpPr>
            <a:spLocks noGrp="1"/>
          </p:cNvSpPr>
          <p:nvPr>
            <p:ph type="body" idx="1"/>
          </p:nvPr>
        </p:nvSpPr>
        <p:spPr/>
        <p:txBody>
          <a:bodyPr/>
          <a:lstStyle/>
          <a:p>
            <a:endParaRPr lang="en-US"/>
          </a:p>
        </p:txBody>
      </p:sp>
      <p:sp>
        <p:nvSpPr>
          <p:cNvPr id="15" name="Text Placeholder 14">
            <a:extLst>
              <a:ext uri="{FF2B5EF4-FFF2-40B4-BE49-F238E27FC236}">
                <a16:creationId xmlns:a16="http://schemas.microsoft.com/office/drawing/2014/main" id="{D0F23061-9477-4DA3-9DB1-7B98E8DBFA39}"/>
              </a:ext>
            </a:extLst>
          </p:cNvPr>
          <p:cNvSpPr>
            <a:spLocks noGrp="1"/>
          </p:cNvSpPr>
          <p:nvPr>
            <p:ph type="body" sz="quarter" idx="3"/>
          </p:nvPr>
        </p:nvSpPr>
        <p:spPr/>
        <p:txBody>
          <a:bodyPr/>
          <a:lstStyle/>
          <a:p>
            <a:endParaRPr lang="en-US"/>
          </a:p>
        </p:txBody>
      </p:sp>
      <p:sp>
        <p:nvSpPr>
          <p:cNvPr id="16" name="Content Placeholder 15">
            <a:extLst>
              <a:ext uri="{FF2B5EF4-FFF2-40B4-BE49-F238E27FC236}">
                <a16:creationId xmlns:a16="http://schemas.microsoft.com/office/drawing/2014/main" id="{B84FF367-8070-4DF0-B659-DDB960459FD2}"/>
              </a:ext>
            </a:extLst>
          </p:cNvPr>
          <p:cNvSpPr>
            <a:spLocks noGrp="1"/>
          </p:cNvSpPr>
          <p:nvPr>
            <p:ph sz="quarter" idx="4"/>
          </p:nvPr>
        </p:nvSpPr>
        <p:spPr>
          <a:xfrm>
            <a:off x="4645025" y="2440563"/>
            <a:ext cx="4041775" cy="3685599"/>
          </a:xfrm>
        </p:spPr>
        <p:txBody>
          <a:bodyPr vert="horz" lIns="91440" tIns="45720" rIns="91440" bIns="45720" rtlCol="0" anchor="t">
            <a:normAutofit/>
          </a:bodyPr>
          <a:lstStyle/>
          <a:p>
            <a:pPr marL="0" indent="0">
              <a:buNone/>
            </a:pPr>
            <a:r>
              <a:rPr lang="en-US"/>
              <a:t>Released Staffing Guidance</a:t>
            </a:r>
          </a:p>
          <a:p>
            <a:r>
              <a:rPr lang="en-US"/>
              <a:t>Healthcare Consumer</a:t>
            </a:r>
            <a:endParaRPr lang="en-US">
              <a:cs typeface="Calibri"/>
            </a:endParaRPr>
          </a:p>
          <a:p>
            <a:r>
              <a:rPr lang="en-US"/>
              <a:t>Interprofessional Teams</a:t>
            </a:r>
            <a:endParaRPr lang="en-US">
              <a:cs typeface="Calibri"/>
            </a:endParaRPr>
          </a:p>
          <a:p>
            <a:r>
              <a:rPr lang="en-US"/>
              <a:t>Workplace Culture</a:t>
            </a:r>
            <a:endParaRPr lang="en-US">
              <a:cs typeface="Calibri"/>
            </a:endParaRPr>
          </a:p>
          <a:p>
            <a:r>
              <a:rPr lang="en-US"/>
              <a:t>Practice Environment</a:t>
            </a:r>
            <a:endParaRPr lang="en-US">
              <a:cs typeface="Calibri"/>
            </a:endParaRPr>
          </a:p>
          <a:p>
            <a:r>
              <a:rPr lang="en-US"/>
              <a:t>Evaluation</a:t>
            </a:r>
            <a:endParaRPr lang="en-US">
              <a:cs typeface="Calibri"/>
            </a:endParaRPr>
          </a:p>
          <a:p>
            <a:pPr marL="0" indent="0">
              <a:buNone/>
            </a:pPr>
            <a:endParaRPr lang="en-US">
              <a:cs typeface="Calibri"/>
            </a:endParaRPr>
          </a:p>
        </p:txBody>
      </p:sp>
      <p:pic>
        <p:nvPicPr>
          <p:cNvPr id="18" name="Picture 17">
            <a:extLst>
              <a:ext uri="{FF2B5EF4-FFF2-40B4-BE49-F238E27FC236}">
                <a16:creationId xmlns:a16="http://schemas.microsoft.com/office/drawing/2014/main" id="{DE4533D1-2733-4AE8-BF4B-E96ABB67D9B7}"/>
              </a:ext>
            </a:extLst>
          </p:cNvPr>
          <p:cNvPicPr>
            <a:picLocks noChangeAspect="1"/>
          </p:cNvPicPr>
          <p:nvPr/>
        </p:nvPicPr>
        <p:blipFill>
          <a:blip r:embed="rId4"/>
          <a:stretch>
            <a:fillRect/>
          </a:stretch>
        </p:blipFill>
        <p:spPr>
          <a:xfrm>
            <a:off x="396875" y="0"/>
            <a:ext cx="8289925" cy="2174875"/>
          </a:xfrm>
          <a:prstGeom prst="rect">
            <a:avLst/>
          </a:prstGeom>
        </p:spPr>
      </p:pic>
    </p:spTree>
    <p:extLst>
      <p:ext uri="{BB962C8B-B14F-4D97-AF65-F5344CB8AC3E}">
        <p14:creationId xmlns:p14="http://schemas.microsoft.com/office/powerpoint/2010/main" val="179110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2358-BF0D-49F5-ADC4-569F9A697E45}"/>
              </a:ext>
            </a:extLst>
          </p:cNvPr>
          <p:cNvSpPr>
            <a:spLocks noGrp="1"/>
          </p:cNvSpPr>
          <p:nvPr>
            <p:ph type="title"/>
          </p:nvPr>
        </p:nvSpPr>
        <p:spPr>
          <a:xfrm>
            <a:off x="457200" y="11402"/>
            <a:ext cx="8229600" cy="835763"/>
          </a:xfrm>
        </p:spPr>
        <p:txBody>
          <a:bodyPr anchor="ctr">
            <a:normAutofit/>
          </a:bodyPr>
          <a:lstStyle/>
          <a:p>
            <a:r>
              <a:rPr lang="en-US"/>
              <a:t>Changing Tide</a:t>
            </a:r>
          </a:p>
        </p:txBody>
      </p:sp>
      <p:graphicFrame>
        <p:nvGraphicFramePr>
          <p:cNvPr id="5" name="Content Placeholder 2">
            <a:extLst>
              <a:ext uri="{FF2B5EF4-FFF2-40B4-BE49-F238E27FC236}">
                <a16:creationId xmlns:a16="http://schemas.microsoft.com/office/drawing/2014/main" id="{86E2210D-86B9-4A81-B069-2B900865A1B0}"/>
              </a:ext>
            </a:extLst>
          </p:cNvPr>
          <p:cNvGraphicFramePr>
            <a:graphicFrameLocks noGrp="1"/>
          </p:cNvGraphicFramePr>
          <p:nvPr>
            <p:ph idx="1"/>
            <p:extLst>
              <p:ext uri="{D42A27DB-BD31-4B8C-83A1-F6EECF244321}">
                <p14:modId xmlns:p14="http://schemas.microsoft.com/office/powerpoint/2010/main" val="1774536514"/>
              </p:ext>
            </p:extLst>
          </p:nvPr>
        </p:nvGraphicFramePr>
        <p:xfrm>
          <a:off x="457200" y="847165"/>
          <a:ext cx="8575964" cy="498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205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9516-9E05-47F5-9531-2A86FC2C05C2}"/>
              </a:ext>
            </a:extLst>
          </p:cNvPr>
          <p:cNvSpPr>
            <a:spLocks noGrp="1"/>
          </p:cNvSpPr>
          <p:nvPr>
            <p:ph type="title"/>
          </p:nvPr>
        </p:nvSpPr>
        <p:spPr/>
        <p:txBody>
          <a:bodyPr/>
          <a:lstStyle/>
          <a:p>
            <a:r>
              <a:rPr lang="en-US">
                <a:cs typeface="Calibri"/>
              </a:rPr>
              <a:t>Making the Case</a:t>
            </a:r>
            <a:endParaRPr lang="en-US"/>
          </a:p>
        </p:txBody>
      </p:sp>
      <p:graphicFrame>
        <p:nvGraphicFramePr>
          <p:cNvPr id="6" name="Diagram 5">
            <a:extLst>
              <a:ext uri="{FF2B5EF4-FFF2-40B4-BE49-F238E27FC236}">
                <a16:creationId xmlns:a16="http://schemas.microsoft.com/office/drawing/2014/main" id="{7A186431-AACC-4157-AD4F-6A83988AC86D}"/>
              </a:ext>
            </a:extLst>
          </p:cNvPr>
          <p:cNvGraphicFramePr/>
          <p:nvPr>
            <p:extLst>
              <p:ext uri="{D42A27DB-BD31-4B8C-83A1-F6EECF244321}">
                <p14:modId xmlns:p14="http://schemas.microsoft.com/office/powerpoint/2010/main" val="908290929"/>
              </p:ext>
            </p:extLst>
          </p:nvPr>
        </p:nvGraphicFramePr>
        <p:xfrm>
          <a:off x="212866" y="523239"/>
          <a:ext cx="8834717" cy="5736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121EE0E-5322-4D3F-8F99-082C64B495DD}"/>
              </a:ext>
            </a:extLst>
          </p:cNvPr>
          <p:cNvSpPr txBox="1"/>
          <p:nvPr/>
        </p:nvSpPr>
        <p:spPr>
          <a:xfrm>
            <a:off x="6296025" y="6259435"/>
            <a:ext cx="2751558" cy="307777"/>
          </a:xfrm>
          <a:prstGeom prst="rect">
            <a:avLst/>
          </a:prstGeom>
          <a:noFill/>
        </p:spPr>
        <p:txBody>
          <a:bodyPr wrap="square" rtlCol="0">
            <a:spAutoFit/>
          </a:bodyPr>
          <a:lstStyle/>
          <a:p>
            <a:r>
              <a:rPr lang="en-US" sz="1400" dirty="0"/>
              <a:t>Kidd et al (2014), O’Keefe (2016)</a:t>
            </a:r>
          </a:p>
        </p:txBody>
      </p:sp>
    </p:spTree>
    <p:extLst>
      <p:ext uri="{BB962C8B-B14F-4D97-AF65-F5344CB8AC3E}">
        <p14:creationId xmlns:p14="http://schemas.microsoft.com/office/powerpoint/2010/main" val="1797188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F7EB-32A4-4770-894C-D713B3554B69}"/>
              </a:ext>
            </a:extLst>
          </p:cNvPr>
          <p:cNvSpPr>
            <a:spLocks noGrp="1"/>
          </p:cNvSpPr>
          <p:nvPr>
            <p:ph type="title"/>
          </p:nvPr>
        </p:nvSpPr>
        <p:spPr/>
        <p:txBody>
          <a:bodyPr/>
          <a:lstStyle/>
          <a:p>
            <a:r>
              <a:rPr lang="en-US"/>
              <a:t>Project Recommendations</a:t>
            </a:r>
          </a:p>
        </p:txBody>
      </p:sp>
      <p:graphicFrame>
        <p:nvGraphicFramePr>
          <p:cNvPr id="4" name="Content Placeholder 3">
            <a:extLst>
              <a:ext uri="{FF2B5EF4-FFF2-40B4-BE49-F238E27FC236}">
                <a16:creationId xmlns:a16="http://schemas.microsoft.com/office/drawing/2014/main" id="{D2504ACC-2562-4C9A-A535-3C14DD4116D1}"/>
              </a:ext>
            </a:extLst>
          </p:cNvPr>
          <p:cNvGraphicFramePr>
            <a:graphicFrameLocks noGrp="1"/>
          </p:cNvGraphicFramePr>
          <p:nvPr>
            <p:ph idx="1"/>
            <p:extLst>
              <p:ext uri="{D42A27DB-BD31-4B8C-83A1-F6EECF244321}">
                <p14:modId xmlns:p14="http://schemas.microsoft.com/office/powerpoint/2010/main" val="2607125608"/>
              </p:ext>
            </p:extLst>
          </p:nvPr>
        </p:nvGraphicFramePr>
        <p:xfrm>
          <a:off x="457200" y="1600200"/>
          <a:ext cx="8229600" cy="414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07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7DEE-8B47-4D95-909F-7A67BB6B28A2}"/>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2B985B62-FDE9-446E-9F4C-FBB290924BD4}"/>
              </a:ext>
            </a:extLst>
          </p:cNvPr>
          <p:cNvSpPr>
            <a:spLocks noGrp="1"/>
          </p:cNvSpPr>
          <p:nvPr>
            <p:ph type="pic" idx="1"/>
          </p:nvPr>
        </p:nvSpPr>
        <p:spPr/>
      </p:sp>
      <p:sp>
        <p:nvSpPr>
          <p:cNvPr id="4" name="Text Placeholder 3">
            <a:extLst>
              <a:ext uri="{FF2B5EF4-FFF2-40B4-BE49-F238E27FC236}">
                <a16:creationId xmlns:a16="http://schemas.microsoft.com/office/drawing/2014/main" id="{0B1DC4C2-4F74-4B52-9301-55FB128C31D3}"/>
              </a:ext>
            </a:extLst>
          </p:cNvPr>
          <p:cNvSpPr>
            <a:spLocks noGrp="1"/>
          </p:cNvSpPr>
          <p:nvPr>
            <p:ph type="body" sz="half" idx="2"/>
          </p:nvPr>
        </p:nvSpPr>
        <p:spPr/>
        <p:txBody>
          <a:bodyPr/>
          <a:lstStyle/>
          <a:p>
            <a:endParaRPr lang="en-US"/>
          </a:p>
        </p:txBody>
      </p:sp>
      <p:graphicFrame>
        <p:nvGraphicFramePr>
          <p:cNvPr id="6" name="Object 5">
            <a:extLst>
              <a:ext uri="{FF2B5EF4-FFF2-40B4-BE49-F238E27FC236}">
                <a16:creationId xmlns:a16="http://schemas.microsoft.com/office/drawing/2014/main" id="{43BFF19D-1740-4C21-8C37-DC2575CD28E0}"/>
              </a:ext>
            </a:extLst>
          </p:cNvPr>
          <p:cNvGraphicFramePr>
            <a:graphicFrameLocks noChangeAspect="1"/>
          </p:cNvGraphicFramePr>
          <p:nvPr>
            <p:extLst>
              <p:ext uri="{D42A27DB-BD31-4B8C-83A1-F6EECF244321}">
                <p14:modId xmlns:p14="http://schemas.microsoft.com/office/powerpoint/2010/main" val="3772020432"/>
              </p:ext>
            </p:extLst>
          </p:nvPr>
        </p:nvGraphicFramePr>
        <p:xfrm>
          <a:off x="916782" y="0"/>
          <a:ext cx="11160918" cy="6829072"/>
        </p:xfrm>
        <a:graphic>
          <a:graphicData uri="http://schemas.openxmlformats.org/presentationml/2006/ole">
            <mc:AlternateContent xmlns:mc="http://schemas.openxmlformats.org/markup-compatibility/2006">
              <mc:Choice xmlns:v="urn:schemas-microsoft-com:vml" Requires="v">
                <p:oleObj spid="_x0000_s40964" name="Document" r:id="rId4" imgW="14141399" imgH="8499856" progId="Word.Document.12">
                  <p:embed/>
                </p:oleObj>
              </mc:Choice>
              <mc:Fallback>
                <p:oleObj name="Document" r:id="rId4" imgW="14141399" imgH="8499856" progId="Word.Document.12">
                  <p:embed/>
                  <p:pic>
                    <p:nvPicPr>
                      <p:cNvPr id="6" name="Object 5">
                        <a:extLst>
                          <a:ext uri="{FF2B5EF4-FFF2-40B4-BE49-F238E27FC236}">
                            <a16:creationId xmlns:a16="http://schemas.microsoft.com/office/drawing/2014/main" id="{43BFF19D-1740-4C21-8C37-DC2575CD28E0}"/>
                          </a:ext>
                        </a:extLst>
                      </p:cNvPr>
                      <p:cNvPicPr/>
                      <p:nvPr/>
                    </p:nvPicPr>
                    <p:blipFill>
                      <a:blip r:embed="rId5"/>
                      <a:stretch>
                        <a:fillRect/>
                      </a:stretch>
                    </p:blipFill>
                    <p:spPr>
                      <a:xfrm>
                        <a:off x="916782" y="0"/>
                        <a:ext cx="11160918" cy="682907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4CD5EF5-156E-CF4B-83EF-F0940DFCC2DD}"/>
              </a:ext>
            </a:extLst>
          </p:cNvPr>
          <p:cNvSpPr txBox="1"/>
          <p:nvPr/>
        </p:nvSpPr>
        <p:spPr>
          <a:xfrm>
            <a:off x="5023183" y="2518360"/>
            <a:ext cx="1828800" cy="369332"/>
          </a:xfrm>
          <a:prstGeom prst="rect">
            <a:avLst/>
          </a:prstGeom>
          <a:noFill/>
        </p:spPr>
        <p:txBody>
          <a:bodyPr wrap="square" rtlCol="0">
            <a:spAutoFit/>
          </a:bodyPr>
          <a:lstStyle/>
          <a:p>
            <a:pPr algn="l"/>
            <a:endParaRPr lang="en-US" i="1" dirty="0"/>
          </a:p>
        </p:txBody>
      </p:sp>
      <p:sp>
        <p:nvSpPr>
          <p:cNvPr id="5" name="TextBox 4">
            <a:extLst>
              <a:ext uri="{FF2B5EF4-FFF2-40B4-BE49-F238E27FC236}">
                <a16:creationId xmlns:a16="http://schemas.microsoft.com/office/drawing/2014/main" id="{D9592C46-4F88-47E0-9103-78045D96E05B}"/>
              </a:ext>
            </a:extLst>
          </p:cNvPr>
          <p:cNvSpPr txBox="1"/>
          <p:nvPr/>
        </p:nvSpPr>
        <p:spPr>
          <a:xfrm>
            <a:off x="41276" y="3226297"/>
            <a:ext cx="175101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effectLst/>
              </a:rPr>
              <a:t>Acuity Scale adapted from Kidd, M., Grove, K., Kaiser, M., </a:t>
            </a:r>
            <a:r>
              <a:rPr lang="en-US" sz="1100" b="0" i="0" dirty="0" err="1">
                <a:effectLst/>
              </a:rPr>
              <a:t>Swooda</a:t>
            </a:r>
            <a:r>
              <a:rPr lang="en-US" sz="1100" b="0" i="0" dirty="0">
                <a:effectLst/>
              </a:rPr>
              <a:t>, B., &amp; Taylor A. (2014)</a:t>
            </a:r>
            <a:endParaRPr lang="en-US" sz="1100" dirty="0">
              <a:effectLst/>
            </a:endParaRPr>
          </a:p>
        </p:txBody>
      </p:sp>
    </p:spTree>
    <p:extLst>
      <p:ext uri="{BB962C8B-B14F-4D97-AF65-F5344CB8AC3E}">
        <p14:creationId xmlns:p14="http://schemas.microsoft.com/office/powerpoint/2010/main" val="395021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B673-EDFE-41D1-9B77-956D5C8FF637}"/>
              </a:ext>
            </a:extLst>
          </p:cNvPr>
          <p:cNvSpPr>
            <a:spLocks noGrp="1"/>
          </p:cNvSpPr>
          <p:nvPr>
            <p:ph type="title"/>
          </p:nvPr>
        </p:nvSpPr>
        <p:spPr>
          <a:xfrm>
            <a:off x="457200" y="0"/>
            <a:ext cx="8229600" cy="544069"/>
          </a:xfrm>
        </p:spPr>
        <p:txBody>
          <a:bodyPr>
            <a:normAutofit fontScale="90000"/>
          </a:bodyPr>
          <a:lstStyle/>
          <a:p>
            <a:r>
              <a:rPr lang="en-US" dirty="0"/>
              <a:t>Project Timeline</a:t>
            </a:r>
          </a:p>
        </p:txBody>
      </p:sp>
      <p:graphicFrame>
        <p:nvGraphicFramePr>
          <p:cNvPr id="4" name="Content Placeholder 3">
            <a:extLst>
              <a:ext uri="{FF2B5EF4-FFF2-40B4-BE49-F238E27FC236}">
                <a16:creationId xmlns:a16="http://schemas.microsoft.com/office/drawing/2014/main" id="{7177034C-EF9C-40CD-8805-22EEDD6AE2EE}"/>
              </a:ext>
            </a:extLst>
          </p:cNvPr>
          <p:cNvGraphicFramePr>
            <a:graphicFrameLocks noGrp="1"/>
          </p:cNvGraphicFramePr>
          <p:nvPr>
            <p:ph idx="1"/>
            <p:extLst>
              <p:ext uri="{D42A27DB-BD31-4B8C-83A1-F6EECF244321}">
                <p14:modId xmlns:p14="http://schemas.microsoft.com/office/powerpoint/2010/main" val="2474275250"/>
              </p:ext>
            </p:extLst>
          </p:nvPr>
        </p:nvGraphicFramePr>
        <p:xfrm>
          <a:off x="106326" y="191386"/>
          <a:ext cx="9037674" cy="6347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79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B673-EDFE-41D1-9B77-956D5C8FF637}"/>
              </a:ext>
            </a:extLst>
          </p:cNvPr>
          <p:cNvSpPr>
            <a:spLocks noGrp="1"/>
          </p:cNvSpPr>
          <p:nvPr>
            <p:ph type="title"/>
          </p:nvPr>
        </p:nvSpPr>
        <p:spPr>
          <a:xfrm>
            <a:off x="457200" y="0"/>
            <a:ext cx="8229600" cy="544069"/>
          </a:xfrm>
        </p:spPr>
        <p:txBody>
          <a:bodyPr>
            <a:normAutofit fontScale="90000"/>
          </a:bodyPr>
          <a:lstStyle/>
          <a:p>
            <a:r>
              <a:rPr lang="en-US" dirty="0"/>
              <a:t>Project Timeline</a:t>
            </a:r>
          </a:p>
        </p:txBody>
      </p:sp>
      <p:graphicFrame>
        <p:nvGraphicFramePr>
          <p:cNvPr id="4" name="Content Placeholder 3">
            <a:extLst>
              <a:ext uri="{FF2B5EF4-FFF2-40B4-BE49-F238E27FC236}">
                <a16:creationId xmlns:a16="http://schemas.microsoft.com/office/drawing/2014/main" id="{7177034C-EF9C-40CD-8805-22EEDD6AE2EE}"/>
              </a:ext>
            </a:extLst>
          </p:cNvPr>
          <p:cNvGraphicFramePr>
            <a:graphicFrameLocks noGrp="1"/>
          </p:cNvGraphicFramePr>
          <p:nvPr>
            <p:ph idx="1"/>
            <p:extLst>
              <p:ext uri="{D42A27DB-BD31-4B8C-83A1-F6EECF244321}">
                <p14:modId xmlns:p14="http://schemas.microsoft.com/office/powerpoint/2010/main" val="1237230269"/>
              </p:ext>
            </p:extLst>
          </p:nvPr>
        </p:nvGraphicFramePr>
        <p:xfrm>
          <a:off x="106326" y="191386"/>
          <a:ext cx="9037674" cy="634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823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A20E-017B-4345-B7C0-9BA42F08C9B9}"/>
              </a:ext>
            </a:extLst>
          </p:cNvPr>
          <p:cNvSpPr>
            <a:spLocks noGrp="1"/>
          </p:cNvSpPr>
          <p:nvPr>
            <p:ph type="title"/>
          </p:nvPr>
        </p:nvSpPr>
        <p:spPr/>
        <p:txBody>
          <a:bodyPr>
            <a:normAutofit fontScale="90000"/>
          </a:bodyPr>
          <a:lstStyle/>
          <a:p>
            <a:r>
              <a:rPr lang="en-US">
                <a:ea typeface="+mj-lt"/>
                <a:cs typeface="+mj-lt"/>
              </a:rPr>
              <a:t>Implementation Plan: Change Theory</a:t>
            </a:r>
            <a:endParaRPr lang="en-US"/>
          </a:p>
        </p:txBody>
      </p:sp>
      <p:pic>
        <p:nvPicPr>
          <p:cNvPr id="5" name="Picture 7" descr="Timeline&#10;&#10;Description automatically generated">
            <a:extLst>
              <a:ext uri="{FF2B5EF4-FFF2-40B4-BE49-F238E27FC236}">
                <a16:creationId xmlns:a16="http://schemas.microsoft.com/office/drawing/2014/main" id="{509D7722-16D7-4928-BC25-4FF7B35AD6F3}"/>
              </a:ext>
            </a:extLst>
          </p:cNvPr>
          <p:cNvPicPr>
            <a:picLocks noChangeAspect="1"/>
          </p:cNvPicPr>
          <p:nvPr/>
        </p:nvPicPr>
        <p:blipFill>
          <a:blip r:embed="rId3"/>
          <a:stretch>
            <a:fillRect/>
          </a:stretch>
        </p:blipFill>
        <p:spPr>
          <a:xfrm>
            <a:off x="1125341" y="1788357"/>
            <a:ext cx="6895474" cy="3631922"/>
          </a:xfrm>
          <a:prstGeom prst="rect">
            <a:avLst/>
          </a:prstGeom>
        </p:spPr>
      </p:pic>
      <p:sp>
        <p:nvSpPr>
          <p:cNvPr id="7" name="TextBox 6">
            <a:extLst>
              <a:ext uri="{FF2B5EF4-FFF2-40B4-BE49-F238E27FC236}">
                <a16:creationId xmlns:a16="http://schemas.microsoft.com/office/drawing/2014/main" id="{83A5BEE7-4E48-4B2C-A4AB-1D0655973986}"/>
              </a:ext>
            </a:extLst>
          </p:cNvPr>
          <p:cNvSpPr txBox="1"/>
          <p:nvPr/>
        </p:nvSpPr>
        <p:spPr>
          <a:xfrm>
            <a:off x="6176883" y="6034478"/>
            <a:ext cx="2885606"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Retrieved from: </a:t>
            </a:r>
            <a:r>
              <a:rPr lang="en-US" sz="1050">
                <a:ea typeface="+mn-lt"/>
                <a:cs typeface="+mn-lt"/>
              </a:rPr>
              <a:t>https://sergiocaredda.eu/organisation/tools/models-the-adkar-change-management-model/</a:t>
            </a:r>
            <a:endParaRPr lang="en-US" sz="1050">
              <a:cs typeface="Calibri"/>
            </a:endParaRPr>
          </a:p>
        </p:txBody>
      </p:sp>
    </p:spTree>
    <p:extLst>
      <p:ext uri="{BB962C8B-B14F-4D97-AF65-F5344CB8AC3E}">
        <p14:creationId xmlns:p14="http://schemas.microsoft.com/office/powerpoint/2010/main" val="2428341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C9ED-81E0-4E25-BA58-152C997F413E}"/>
              </a:ext>
            </a:extLst>
          </p:cNvPr>
          <p:cNvSpPr>
            <a:spLocks noGrp="1"/>
          </p:cNvSpPr>
          <p:nvPr>
            <p:ph type="title"/>
          </p:nvPr>
        </p:nvSpPr>
        <p:spPr/>
        <p:txBody>
          <a:bodyPr/>
          <a:lstStyle/>
          <a:p>
            <a:r>
              <a:rPr lang="en-US">
                <a:cs typeface="Calibri"/>
              </a:rPr>
              <a:t>Key Stakeholders</a:t>
            </a:r>
            <a:endParaRPr lang="en-US"/>
          </a:p>
        </p:txBody>
      </p:sp>
      <p:sp>
        <p:nvSpPr>
          <p:cNvPr id="4" name="Oval 3">
            <a:extLst>
              <a:ext uri="{FF2B5EF4-FFF2-40B4-BE49-F238E27FC236}">
                <a16:creationId xmlns:a16="http://schemas.microsoft.com/office/drawing/2014/main" id="{52AD3C23-CCAA-4CE1-ADA7-2506FFF65E94}"/>
              </a:ext>
            </a:extLst>
          </p:cNvPr>
          <p:cNvSpPr/>
          <p:nvPr/>
        </p:nvSpPr>
        <p:spPr>
          <a:xfrm>
            <a:off x="3597639" y="2918415"/>
            <a:ext cx="1948721" cy="1761342"/>
          </a:xfrm>
          <a:prstGeom prst="ellipse">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a:solidFill>
                  <a:schemeClr val="bg1"/>
                </a:solidFill>
                <a:cs typeface="Calibri"/>
              </a:rPr>
              <a:t>CHI St. Alexius</a:t>
            </a:r>
          </a:p>
          <a:p>
            <a:pPr algn="ctr"/>
            <a:r>
              <a:rPr lang="en-US">
                <a:solidFill>
                  <a:schemeClr val="bg1"/>
                </a:solidFill>
                <a:cs typeface="Calibri"/>
              </a:rPr>
              <a:t>Health</a:t>
            </a:r>
          </a:p>
        </p:txBody>
      </p:sp>
      <p:sp>
        <p:nvSpPr>
          <p:cNvPr id="5" name="Oval 4">
            <a:extLst>
              <a:ext uri="{FF2B5EF4-FFF2-40B4-BE49-F238E27FC236}">
                <a16:creationId xmlns:a16="http://schemas.microsoft.com/office/drawing/2014/main" id="{0C69A8F6-6752-485D-8E74-8F5918CA2921}"/>
              </a:ext>
            </a:extLst>
          </p:cNvPr>
          <p:cNvSpPr/>
          <p:nvPr/>
        </p:nvSpPr>
        <p:spPr>
          <a:xfrm>
            <a:off x="1971830" y="2300071"/>
            <a:ext cx="1371600" cy="1236687"/>
          </a:xfrm>
          <a:prstGeom prst="ellipse">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sz="1600">
                <a:solidFill>
                  <a:schemeClr val="bg1"/>
                </a:solidFill>
                <a:cs typeface="Calibri"/>
              </a:rPr>
              <a:t>Inpatient Nurses</a:t>
            </a:r>
          </a:p>
        </p:txBody>
      </p:sp>
      <p:sp>
        <p:nvSpPr>
          <p:cNvPr id="6" name="Oval 5">
            <a:extLst>
              <a:ext uri="{FF2B5EF4-FFF2-40B4-BE49-F238E27FC236}">
                <a16:creationId xmlns:a16="http://schemas.microsoft.com/office/drawing/2014/main" id="{E589FCD1-6803-422B-A192-0C4220CCC525}"/>
              </a:ext>
            </a:extLst>
          </p:cNvPr>
          <p:cNvSpPr/>
          <p:nvPr/>
        </p:nvSpPr>
        <p:spPr>
          <a:xfrm>
            <a:off x="3886200" y="1248032"/>
            <a:ext cx="1371600" cy="1236687"/>
          </a:xfrm>
          <a:prstGeom prst="ellips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600">
                <a:solidFill>
                  <a:schemeClr val="bg1"/>
                </a:solidFill>
                <a:cs typeface="Calibri"/>
              </a:rPr>
              <a:t>Patients</a:t>
            </a:r>
          </a:p>
        </p:txBody>
      </p:sp>
      <p:sp>
        <p:nvSpPr>
          <p:cNvPr id="7" name="Oval 6">
            <a:extLst>
              <a:ext uri="{FF2B5EF4-FFF2-40B4-BE49-F238E27FC236}">
                <a16:creationId xmlns:a16="http://schemas.microsoft.com/office/drawing/2014/main" id="{105D306B-E1AB-467B-9F78-A3B814B9630D}"/>
              </a:ext>
            </a:extLst>
          </p:cNvPr>
          <p:cNvSpPr/>
          <p:nvPr/>
        </p:nvSpPr>
        <p:spPr>
          <a:xfrm>
            <a:off x="5766218" y="2300071"/>
            <a:ext cx="1416570" cy="1236687"/>
          </a:xfrm>
          <a:prstGeom prst="ellipse">
            <a:avLst/>
          </a:prstGeom>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gn="ctr"/>
            <a:r>
              <a:rPr lang="en-US" sz="1600">
                <a:solidFill>
                  <a:schemeClr val="bg1"/>
                </a:solidFill>
                <a:cs typeface="Calibri"/>
              </a:rPr>
              <a:t>Managers</a:t>
            </a:r>
            <a:endParaRPr lang="en-US" sz="1600">
              <a:cs typeface="Calibri"/>
            </a:endParaRPr>
          </a:p>
        </p:txBody>
      </p:sp>
      <p:sp>
        <p:nvSpPr>
          <p:cNvPr id="8" name="Oval 7">
            <a:extLst>
              <a:ext uri="{FF2B5EF4-FFF2-40B4-BE49-F238E27FC236}">
                <a16:creationId xmlns:a16="http://schemas.microsoft.com/office/drawing/2014/main" id="{423153CF-34C2-4540-9096-44D6B6E3B63B}"/>
              </a:ext>
            </a:extLst>
          </p:cNvPr>
          <p:cNvSpPr/>
          <p:nvPr/>
        </p:nvSpPr>
        <p:spPr>
          <a:xfrm>
            <a:off x="5698762" y="4027686"/>
            <a:ext cx="1484026" cy="1304142"/>
          </a:xfrm>
          <a:prstGeom prst="ellipse">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sz="1600">
                <a:solidFill>
                  <a:schemeClr val="bg1"/>
                </a:solidFill>
                <a:cs typeface="Calibri"/>
              </a:rPr>
              <a:t>Directors</a:t>
            </a:r>
          </a:p>
        </p:txBody>
      </p:sp>
      <p:sp>
        <p:nvSpPr>
          <p:cNvPr id="9" name="Oval 8">
            <a:extLst>
              <a:ext uri="{FF2B5EF4-FFF2-40B4-BE49-F238E27FC236}">
                <a16:creationId xmlns:a16="http://schemas.microsoft.com/office/drawing/2014/main" id="{2F73299B-BF9C-493F-88D4-5A5F93AE7138}"/>
              </a:ext>
            </a:extLst>
          </p:cNvPr>
          <p:cNvSpPr/>
          <p:nvPr/>
        </p:nvSpPr>
        <p:spPr>
          <a:xfrm>
            <a:off x="3829986" y="5113453"/>
            <a:ext cx="1484026" cy="1304142"/>
          </a:xfrm>
          <a:prstGeom prst="ellips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600">
                <a:solidFill>
                  <a:schemeClr val="bg1"/>
                </a:solidFill>
                <a:cs typeface="Calibri"/>
              </a:rPr>
              <a:t>Charge Nurses</a:t>
            </a:r>
          </a:p>
        </p:txBody>
      </p:sp>
      <p:sp>
        <p:nvSpPr>
          <p:cNvPr id="11" name="Oval 10">
            <a:extLst>
              <a:ext uri="{FF2B5EF4-FFF2-40B4-BE49-F238E27FC236}">
                <a16:creationId xmlns:a16="http://schemas.microsoft.com/office/drawing/2014/main" id="{EFDAB614-4AD6-4D72-9B68-C0FBE7598D6A}"/>
              </a:ext>
            </a:extLst>
          </p:cNvPr>
          <p:cNvSpPr/>
          <p:nvPr/>
        </p:nvSpPr>
        <p:spPr>
          <a:xfrm>
            <a:off x="1961210" y="4027686"/>
            <a:ext cx="1484026" cy="1304142"/>
          </a:xfrm>
          <a:prstGeom prst="ellipse">
            <a:avLst/>
          </a:prstGeom>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gn="ctr"/>
            <a:r>
              <a:rPr lang="en-US" sz="1600">
                <a:solidFill>
                  <a:schemeClr val="bg1"/>
                </a:solidFill>
                <a:cs typeface="Calibri"/>
              </a:rPr>
              <a:t>VP of Patient Care Services</a:t>
            </a:r>
          </a:p>
        </p:txBody>
      </p:sp>
    </p:spTree>
    <p:extLst>
      <p:ext uri="{BB962C8B-B14F-4D97-AF65-F5344CB8AC3E}">
        <p14:creationId xmlns:p14="http://schemas.microsoft.com/office/powerpoint/2010/main" val="2394047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6071-A245-4DBD-B3E9-5FEAF3937C7F}"/>
              </a:ext>
            </a:extLst>
          </p:cNvPr>
          <p:cNvSpPr>
            <a:spLocks noGrp="1"/>
          </p:cNvSpPr>
          <p:nvPr>
            <p:ph type="title"/>
          </p:nvPr>
        </p:nvSpPr>
        <p:spPr>
          <a:xfrm>
            <a:off x="457199" y="83226"/>
            <a:ext cx="8229600" cy="883299"/>
          </a:xfrm>
        </p:spPr>
        <p:txBody>
          <a:bodyPr anchor="ctr">
            <a:normAutofit/>
          </a:bodyPr>
          <a:lstStyle/>
          <a:p>
            <a:r>
              <a:rPr lang="en-US" b="1" dirty="0">
                <a:ln w="9525">
                  <a:solidFill>
                    <a:schemeClr val="bg1"/>
                  </a:solidFill>
                  <a:prstDash val="solid"/>
                </a:ln>
                <a:effectLst>
                  <a:outerShdw blurRad="50800" dist="38100" algn="l" rotWithShape="0">
                    <a:prstClr val="black">
                      <a:alpha val="40000"/>
                    </a:prstClr>
                  </a:outerShdw>
                </a:effectLst>
              </a:rPr>
              <a:t>Meet your </a:t>
            </a:r>
            <a:r>
              <a:rPr lang="en-US" b="1" dirty="0" err="1">
                <a:ln w="9525">
                  <a:solidFill>
                    <a:schemeClr val="bg1"/>
                  </a:solidFill>
                  <a:prstDash val="solid"/>
                </a:ln>
                <a:effectLst>
                  <a:outerShdw blurRad="50800" dist="38100" algn="l" rotWithShape="0">
                    <a:prstClr val="black">
                      <a:alpha val="40000"/>
                    </a:prstClr>
                  </a:outerShdw>
                </a:effectLst>
              </a:rPr>
              <a:t>UMary</a:t>
            </a:r>
            <a:r>
              <a:rPr lang="en-US" b="1" dirty="0">
                <a:ln w="9525">
                  <a:solidFill>
                    <a:schemeClr val="bg1"/>
                  </a:solidFill>
                  <a:prstDash val="solid"/>
                </a:ln>
                <a:effectLst>
                  <a:outerShdw blurRad="50800" dist="38100" algn="l" rotWithShape="0">
                    <a:prstClr val="black">
                      <a:alpha val="40000"/>
                    </a:prstClr>
                  </a:outerShdw>
                </a:effectLst>
              </a:rPr>
              <a:t> Graduate Team</a:t>
            </a:r>
          </a:p>
        </p:txBody>
      </p:sp>
      <p:pic>
        <p:nvPicPr>
          <p:cNvPr id="8" name="Content Placeholder 7" descr="A person smiling for the camera&#10;&#10;Description automatically generated with low confidence">
            <a:extLst>
              <a:ext uri="{FF2B5EF4-FFF2-40B4-BE49-F238E27FC236}">
                <a16:creationId xmlns:a16="http://schemas.microsoft.com/office/drawing/2014/main" id="{35766525-913F-4183-B1E4-2B9984D39E35}"/>
              </a:ext>
            </a:extLst>
          </p:cNvPr>
          <p:cNvPicPr>
            <a:picLocks noGrp="1" noChangeAspect="1"/>
          </p:cNvPicPr>
          <p:nvPr>
            <p:ph sz="half" idx="1"/>
          </p:nvPr>
        </p:nvPicPr>
        <p:blipFill>
          <a:blip r:embed="rId3"/>
          <a:stretch>
            <a:fillRect/>
          </a:stretch>
        </p:blipFill>
        <p:spPr>
          <a:xfrm>
            <a:off x="457199" y="900804"/>
            <a:ext cx="2482364" cy="3885128"/>
          </a:xfrm>
        </p:spPr>
      </p:pic>
      <p:pic>
        <p:nvPicPr>
          <p:cNvPr id="3" name="Picture 3">
            <a:extLst>
              <a:ext uri="{FF2B5EF4-FFF2-40B4-BE49-F238E27FC236}">
                <a16:creationId xmlns:a16="http://schemas.microsoft.com/office/drawing/2014/main" id="{555E159C-96A5-402A-86F5-156D8C6C8039}"/>
              </a:ext>
            </a:extLst>
          </p:cNvPr>
          <p:cNvPicPr>
            <a:picLocks noGrp="1" noChangeAspect="1"/>
          </p:cNvPicPr>
          <p:nvPr>
            <p:ph sz="half" idx="2"/>
          </p:nvPr>
        </p:nvPicPr>
        <p:blipFill rotWithShape="1">
          <a:blip r:embed="rId4"/>
          <a:srcRect l="6607" t="-13253" r="-33634" b="25100"/>
          <a:stretch/>
        </p:blipFill>
        <p:spPr>
          <a:xfrm>
            <a:off x="6202285" y="195066"/>
            <a:ext cx="3286568" cy="4567803"/>
          </a:xfrm>
        </p:spPr>
      </p:pic>
      <p:pic>
        <p:nvPicPr>
          <p:cNvPr id="9" name="Picture 8">
            <a:extLst>
              <a:ext uri="{FF2B5EF4-FFF2-40B4-BE49-F238E27FC236}">
                <a16:creationId xmlns:a16="http://schemas.microsoft.com/office/drawing/2014/main" id="{40F56D3A-74F5-4E39-A11B-2415DB9669FE}"/>
              </a:ext>
            </a:extLst>
          </p:cNvPr>
          <p:cNvPicPr>
            <a:picLocks noChangeAspect="1"/>
          </p:cNvPicPr>
          <p:nvPr/>
        </p:nvPicPr>
        <p:blipFill>
          <a:blip r:embed="rId5"/>
          <a:stretch>
            <a:fillRect/>
          </a:stretch>
        </p:blipFill>
        <p:spPr>
          <a:xfrm>
            <a:off x="6026344" y="2084323"/>
            <a:ext cx="2481287" cy="3737172"/>
          </a:xfrm>
          <a:prstGeom prst="rect">
            <a:avLst/>
          </a:prstGeom>
        </p:spPr>
      </p:pic>
      <p:sp>
        <p:nvSpPr>
          <p:cNvPr id="14" name="TextBox 13">
            <a:extLst>
              <a:ext uri="{FF2B5EF4-FFF2-40B4-BE49-F238E27FC236}">
                <a16:creationId xmlns:a16="http://schemas.microsoft.com/office/drawing/2014/main" id="{8915390C-8D94-464D-A00A-EB1A9F98AE7C}"/>
              </a:ext>
            </a:extLst>
          </p:cNvPr>
          <p:cNvSpPr txBox="1"/>
          <p:nvPr/>
        </p:nvSpPr>
        <p:spPr>
          <a:xfrm>
            <a:off x="3366962" y="4830106"/>
            <a:ext cx="2482364" cy="954107"/>
          </a:xfrm>
          <a:prstGeom prst="rect">
            <a:avLst/>
          </a:prstGeom>
          <a:noFill/>
          <a:ln>
            <a:noFill/>
            <a:prstDash val="sysDash"/>
          </a:ln>
        </p:spPr>
        <p:txBody>
          <a:bodyPr wrap="square" lIns="91440" tIns="45720" rIns="91440" bIns="45720" rtlCol="0" anchor="t">
            <a:spAutoFit/>
          </a:bodyPr>
          <a:lstStyle/>
          <a:p>
            <a:pPr algn="ctr"/>
            <a:r>
              <a:rPr lang="en-US" sz="1400" b="1"/>
              <a:t>Carmin Erickson, BSN, RN</a:t>
            </a:r>
          </a:p>
          <a:p>
            <a:pPr algn="ctr"/>
            <a:r>
              <a:rPr lang="en-US" sz="1400" b="1">
                <a:cs typeface="Calibri"/>
              </a:rPr>
              <a:t>Nursing Leadership and Management </a:t>
            </a:r>
          </a:p>
          <a:p>
            <a:pPr algn="ctr"/>
            <a:r>
              <a:rPr lang="en-US" sz="1400" b="1">
                <a:cs typeface="Calibri"/>
              </a:rPr>
              <a:t>MSN</a:t>
            </a:r>
          </a:p>
        </p:txBody>
      </p:sp>
      <p:sp>
        <p:nvSpPr>
          <p:cNvPr id="15" name="TextBox 14">
            <a:extLst>
              <a:ext uri="{FF2B5EF4-FFF2-40B4-BE49-F238E27FC236}">
                <a16:creationId xmlns:a16="http://schemas.microsoft.com/office/drawing/2014/main" id="{3F31C3E0-59AF-4E4A-BC18-38F3E92A909B}"/>
              </a:ext>
            </a:extLst>
          </p:cNvPr>
          <p:cNvSpPr txBox="1"/>
          <p:nvPr/>
        </p:nvSpPr>
        <p:spPr>
          <a:xfrm>
            <a:off x="457199" y="4830106"/>
            <a:ext cx="2482364" cy="954107"/>
          </a:xfrm>
          <a:prstGeom prst="rect">
            <a:avLst/>
          </a:prstGeom>
          <a:noFill/>
          <a:ln>
            <a:noFill/>
            <a:prstDash val="sysDash"/>
          </a:ln>
        </p:spPr>
        <p:txBody>
          <a:bodyPr wrap="square" lIns="91440" tIns="45720" rIns="91440" bIns="45720" rtlCol="0" anchor="t">
            <a:spAutoFit/>
          </a:bodyPr>
          <a:lstStyle/>
          <a:p>
            <a:pPr algn="ctr"/>
            <a:r>
              <a:rPr lang="en-US" sz="1400" b="1"/>
              <a:t>Kristen Brunelle BSN, RN</a:t>
            </a:r>
          </a:p>
          <a:p>
            <a:pPr algn="ctr"/>
            <a:r>
              <a:rPr lang="en-US" sz="1400" b="1"/>
              <a:t>Health Care Administration Dual Degree Program           MSN &amp; MBA</a:t>
            </a:r>
          </a:p>
        </p:txBody>
      </p:sp>
      <p:sp>
        <p:nvSpPr>
          <p:cNvPr id="16" name="TextBox 15">
            <a:extLst>
              <a:ext uri="{FF2B5EF4-FFF2-40B4-BE49-F238E27FC236}">
                <a16:creationId xmlns:a16="http://schemas.microsoft.com/office/drawing/2014/main" id="{0CA71BFC-5DB5-47C7-A67E-F3CBABFAA205}"/>
              </a:ext>
            </a:extLst>
          </p:cNvPr>
          <p:cNvSpPr txBox="1"/>
          <p:nvPr/>
        </p:nvSpPr>
        <p:spPr>
          <a:xfrm>
            <a:off x="6202285" y="4834401"/>
            <a:ext cx="2482364" cy="1169551"/>
          </a:xfrm>
          <a:prstGeom prst="rect">
            <a:avLst/>
          </a:prstGeom>
          <a:noFill/>
          <a:ln>
            <a:noFill/>
            <a:prstDash val="sysDash"/>
          </a:ln>
        </p:spPr>
        <p:txBody>
          <a:bodyPr wrap="square" lIns="91440" tIns="45720" rIns="91440" bIns="45720" rtlCol="0" anchor="t">
            <a:spAutoFit/>
          </a:bodyPr>
          <a:lstStyle/>
          <a:p>
            <a:pPr algn="ctr"/>
            <a:r>
              <a:rPr lang="en-US" sz="1400" b="1"/>
              <a:t>Sarah Fulton, BSN, RN</a:t>
            </a:r>
            <a:endParaRPr lang="en-US">
              <a:cs typeface="Calibri"/>
            </a:endParaRPr>
          </a:p>
          <a:p>
            <a:pPr algn="ctr">
              <a:defRPr/>
            </a:pPr>
            <a:r>
              <a:rPr kumimoji="0" lang="en-US" sz="1400" b="1" i="0" u="none" strike="noStrike" kern="1200" cap="none" spc="0" normalizeH="0" baseline="0" noProof="0">
                <a:ln>
                  <a:noFill/>
                </a:ln>
                <a:effectLst/>
                <a:uLnTx/>
                <a:uFillTx/>
                <a:latin typeface="Calibri"/>
                <a:ea typeface="+mn-ea"/>
                <a:cs typeface="+mn-cs"/>
              </a:rPr>
              <a:t>Health Care Administration</a:t>
            </a:r>
            <a:endParaRPr lang="en-US" sz="1400" b="1">
              <a:latin typeface="Calibri"/>
            </a:endParaRPr>
          </a:p>
          <a:p>
            <a:pPr algn="ctr">
              <a:defRPr/>
            </a:pPr>
            <a:r>
              <a:rPr kumimoji="0" lang="en-US" sz="1400" b="1" i="0" u="none" strike="noStrike" kern="1200" cap="none" spc="0" normalizeH="0" baseline="0" noProof="0">
                <a:ln>
                  <a:noFill/>
                </a:ln>
                <a:effectLst/>
                <a:uLnTx/>
                <a:uFillTx/>
                <a:latin typeface="Calibri"/>
                <a:ea typeface="+mn-ea"/>
                <a:cs typeface="+mn-cs"/>
              </a:rPr>
              <a:t>Dual Degree </a:t>
            </a:r>
            <a:r>
              <a:rPr lang="en-US" sz="1400" b="1">
                <a:latin typeface="Calibri"/>
              </a:rPr>
              <a:t>Program</a:t>
            </a:r>
          </a:p>
          <a:p>
            <a:pPr algn="ctr">
              <a:defRPr/>
            </a:pPr>
            <a:r>
              <a:rPr lang="en-US" sz="1400" b="1">
                <a:latin typeface="Calibri"/>
              </a:rPr>
              <a:t> MSN</a:t>
            </a:r>
            <a:r>
              <a:rPr kumimoji="0" lang="en-US" sz="1400" b="1" i="0" u="none" strike="noStrike" kern="1200" cap="none" spc="0" normalizeH="0" baseline="0" noProof="0">
                <a:ln>
                  <a:noFill/>
                </a:ln>
                <a:effectLst/>
                <a:uLnTx/>
                <a:uFillTx/>
                <a:latin typeface="Calibri"/>
                <a:ea typeface="+mn-ea"/>
                <a:cs typeface="+mn-cs"/>
              </a:rPr>
              <a:t> &amp; MBA</a:t>
            </a:r>
            <a:endParaRPr lang="en-US" sz="1400" b="1" i="0" u="none" strike="noStrike" kern="1200" cap="none" spc="0" normalizeH="0" baseline="0" noProof="0">
              <a:ln>
                <a:noFill/>
              </a:ln>
              <a:effectLst/>
              <a:uLnTx/>
              <a:uFillTx/>
              <a:latin typeface="Calibri"/>
              <a:cs typeface="Calibri"/>
            </a:endParaRPr>
          </a:p>
          <a:p>
            <a:pPr algn="ctr"/>
            <a:endParaRPr lang="en-US" sz="1400" b="1"/>
          </a:p>
        </p:txBody>
      </p:sp>
      <p:pic>
        <p:nvPicPr>
          <p:cNvPr id="4" name="Picture 4">
            <a:extLst>
              <a:ext uri="{FF2B5EF4-FFF2-40B4-BE49-F238E27FC236}">
                <a16:creationId xmlns:a16="http://schemas.microsoft.com/office/drawing/2014/main" id="{B46DEEB4-74F4-45AF-AAE7-9E7FC6DA8605}"/>
              </a:ext>
            </a:extLst>
          </p:cNvPr>
          <p:cNvPicPr>
            <a:picLocks noChangeAspect="1"/>
          </p:cNvPicPr>
          <p:nvPr/>
        </p:nvPicPr>
        <p:blipFill>
          <a:blip r:embed="rId6"/>
          <a:stretch>
            <a:fillRect/>
          </a:stretch>
        </p:blipFill>
        <p:spPr>
          <a:xfrm>
            <a:off x="3253999" y="899792"/>
            <a:ext cx="2599427" cy="3870385"/>
          </a:xfrm>
          <a:prstGeom prst="rect">
            <a:avLst/>
          </a:prstGeom>
        </p:spPr>
      </p:pic>
    </p:spTree>
    <p:extLst>
      <p:ext uri="{BB962C8B-B14F-4D97-AF65-F5344CB8AC3E}">
        <p14:creationId xmlns:p14="http://schemas.microsoft.com/office/powerpoint/2010/main" val="1285223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4C8B-DEB8-485F-8464-C2691BE9074D}"/>
              </a:ext>
            </a:extLst>
          </p:cNvPr>
          <p:cNvSpPr>
            <a:spLocks noGrp="1"/>
          </p:cNvSpPr>
          <p:nvPr>
            <p:ph type="title"/>
          </p:nvPr>
        </p:nvSpPr>
        <p:spPr/>
        <p:txBody>
          <a:bodyPr/>
          <a:lstStyle/>
          <a:p>
            <a:r>
              <a:rPr lang="en-US"/>
              <a:t>Measurement Plan</a:t>
            </a:r>
          </a:p>
        </p:txBody>
      </p:sp>
      <p:pic>
        <p:nvPicPr>
          <p:cNvPr id="5" name="Content Placeholder 4">
            <a:extLst>
              <a:ext uri="{FF2B5EF4-FFF2-40B4-BE49-F238E27FC236}">
                <a16:creationId xmlns:a16="http://schemas.microsoft.com/office/drawing/2014/main" id="{FAEBE1E6-F023-45E3-97E3-FB685007440F}"/>
              </a:ext>
            </a:extLst>
          </p:cNvPr>
          <p:cNvPicPr>
            <a:picLocks noGrp="1" noChangeAspect="1"/>
          </p:cNvPicPr>
          <p:nvPr>
            <p:ph idx="1"/>
          </p:nvPr>
        </p:nvPicPr>
        <p:blipFill>
          <a:blip r:embed="rId3"/>
          <a:stretch>
            <a:fillRect/>
          </a:stretch>
        </p:blipFill>
        <p:spPr>
          <a:xfrm>
            <a:off x="692523" y="1417638"/>
            <a:ext cx="7758953" cy="4219575"/>
          </a:xfrm>
        </p:spPr>
      </p:pic>
    </p:spTree>
    <p:extLst>
      <p:ext uri="{BB962C8B-B14F-4D97-AF65-F5344CB8AC3E}">
        <p14:creationId xmlns:p14="http://schemas.microsoft.com/office/powerpoint/2010/main" val="323332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ED98-7993-452F-91B5-9EEFAE750CA4}"/>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F96640F0-DEAE-48BB-8D13-10A320BFFAFC}"/>
              </a:ext>
            </a:extLst>
          </p:cNvPr>
          <p:cNvSpPr>
            <a:spLocks noGrp="1"/>
          </p:cNvSpPr>
          <p:nvPr>
            <p:ph type="pic" idx="1"/>
          </p:nvPr>
        </p:nvSpPr>
        <p:spPr/>
      </p:sp>
      <p:sp>
        <p:nvSpPr>
          <p:cNvPr id="4" name="Text Placeholder 3">
            <a:extLst>
              <a:ext uri="{FF2B5EF4-FFF2-40B4-BE49-F238E27FC236}">
                <a16:creationId xmlns:a16="http://schemas.microsoft.com/office/drawing/2014/main" id="{C763D39F-79E5-4513-9695-7F088E965799}"/>
              </a:ext>
            </a:extLst>
          </p:cNvPr>
          <p:cNvSpPr>
            <a:spLocks noGrp="1"/>
          </p:cNvSpPr>
          <p:nvPr>
            <p:ph type="body" sz="half" idx="2"/>
          </p:nvPr>
        </p:nvSpPr>
        <p:spPr/>
        <p:txBody>
          <a:bodyPr/>
          <a:lstStyle/>
          <a:p>
            <a:endParaRPr lang="en-US"/>
          </a:p>
        </p:txBody>
      </p:sp>
      <p:graphicFrame>
        <p:nvGraphicFramePr>
          <p:cNvPr id="6" name="Object 5">
            <a:extLst>
              <a:ext uri="{FF2B5EF4-FFF2-40B4-BE49-F238E27FC236}">
                <a16:creationId xmlns:a16="http://schemas.microsoft.com/office/drawing/2014/main" id="{F23BEAF8-D662-4C24-9354-FD61337362E8}"/>
              </a:ext>
            </a:extLst>
          </p:cNvPr>
          <p:cNvGraphicFramePr>
            <a:graphicFrameLocks noChangeAspect="1"/>
          </p:cNvGraphicFramePr>
          <p:nvPr>
            <p:extLst>
              <p:ext uri="{D42A27DB-BD31-4B8C-83A1-F6EECF244321}">
                <p14:modId xmlns:p14="http://schemas.microsoft.com/office/powerpoint/2010/main" val="2996531921"/>
              </p:ext>
            </p:extLst>
          </p:nvPr>
        </p:nvGraphicFramePr>
        <p:xfrm>
          <a:off x="1865312" y="15639"/>
          <a:ext cx="5413376" cy="6826721"/>
        </p:xfrm>
        <a:graphic>
          <a:graphicData uri="http://schemas.openxmlformats.org/presentationml/2006/ole">
            <mc:AlternateContent xmlns:mc="http://schemas.openxmlformats.org/markup-compatibility/2006">
              <mc:Choice xmlns:v="urn:schemas-microsoft-com:vml" Requires="v">
                <p:oleObj spid="_x0000_s55300" name="Document" r:id="rId3" imgW="6464403" imgH="8149781" progId="Word.Document.12">
                  <p:embed/>
                </p:oleObj>
              </mc:Choice>
              <mc:Fallback>
                <p:oleObj name="Document" r:id="rId3" imgW="6464403" imgH="8149781" progId="Word.Document.12">
                  <p:embed/>
                  <p:pic>
                    <p:nvPicPr>
                      <p:cNvPr id="6" name="Object 5">
                        <a:extLst>
                          <a:ext uri="{FF2B5EF4-FFF2-40B4-BE49-F238E27FC236}">
                            <a16:creationId xmlns:a16="http://schemas.microsoft.com/office/drawing/2014/main" id="{F23BEAF8-D662-4C24-9354-FD61337362E8}"/>
                          </a:ext>
                        </a:extLst>
                      </p:cNvPr>
                      <p:cNvPicPr/>
                      <p:nvPr/>
                    </p:nvPicPr>
                    <p:blipFill>
                      <a:blip r:embed="rId4"/>
                      <a:stretch>
                        <a:fillRect/>
                      </a:stretch>
                    </p:blipFill>
                    <p:spPr>
                      <a:xfrm>
                        <a:off x="1865312" y="15639"/>
                        <a:ext cx="5413376" cy="6826721"/>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426536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7818-FED9-4445-B034-1C2CDDF52C8B}"/>
              </a:ext>
            </a:extLst>
          </p:cNvPr>
          <p:cNvSpPr>
            <a:spLocks noGrp="1"/>
          </p:cNvSpPr>
          <p:nvPr>
            <p:ph type="title"/>
          </p:nvPr>
        </p:nvSpPr>
        <p:spPr/>
        <p:txBody>
          <a:bodyPr>
            <a:normAutofit/>
          </a:bodyPr>
          <a:lstStyle/>
          <a:p>
            <a:r>
              <a:rPr lang="en-US" dirty="0"/>
              <a:t>Preintervention Survey Data</a:t>
            </a:r>
          </a:p>
        </p:txBody>
      </p:sp>
      <p:graphicFrame>
        <p:nvGraphicFramePr>
          <p:cNvPr id="8" name="Content Placeholder 7">
            <a:extLst>
              <a:ext uri="{FF2B5EF4-FFF2-40B4-BE49-F238E27FC236}">
                <a16:creationId xmlns:a16="http://schemas.microsoft.com/office/drawing/2014/main" id="{824D088C-F4BB-4638-A73A-6A1BEC10AE54}"/>
              </a:ext>
            </a:extLst>
          </p:cNvPr>
          <p:cNvGraphicFramePr>
            <a:graphicFrameLocks noGrp="1"/>
          </p:cNvGraphicFramePr>
          <p:nvPr>
            <p:ph idx="1"/>
            <p:extLst>
              <p:ext uri="{D42A27DB-BD31-4B8C-83A1-F6EECF244321}">
                <p14:modId xmlns:p14="http://schemas.microsoft.com/office/powerpoint/2010/main" val="4084464166"/>
              </p:ext>
            </p:extLst>
          </p:nvPr>
        </p:nvGraphicFramePr>
        <p:xfrm>
          <a:off x="457200" y="14176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812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99BF-39CC-481D-B853-5F8046592FCA}"/>
              </a:ext>
            </a:extLst>
          </p:cNvPr>
          <p:cNvSpPr>
            <a:spLocks noGrp="1"/>
          </p:cNvSpPr>
          <p:nvPr>
            <p:ph type="title"/>
          </p:nvPr>
        </p:nvSpPr>
        <p:spPr/>
        <p:txBody>
          <a:bodyPr/>
          <a:lstStyle/>
          <a:p>
            <a:r>
              <a:rPr lang="en-US" dirty="0"/>
              <a:t>Preintervention Survey Comments</a:t>
            </a:r>
          </a:p>
        </p:txBody>
      </p:sp>
      <p:sp>
        <p:nvSpPr>
          <p:cNvPr id="17" name="Content Placeholder 16">
            <a:extLst>
              <a:ext uri="{FF2B5EF4-FFF2-40B4-BE49-F238E27FC236}">
                <a16:creationId xmlns:a16="http://schemas.microsoft.com/office/drawing/2014/main" id="{1642CEA9-D59D-4C25-89AB-6C81FF23CB31}"/>
              </a:ext>
            </a:extLst>
          </p:cNvPr>
          <p:cNvSpPr>
            <a:spLocks noGrp="1"/>
          </p:cNvSpPr>
          <p:nvPr>
            <p:ph idx="1"/>
          </p:nvPr>
        </p:nvSpPr>
        <p:spPr/>
        <p:txBody>
          <a:bodyPr/>
          <a:lstStyle/>
          <a:p>
            <a:endParaRPr lang="en-US"/>
          </a:p>
        </p:txBody>
      </p:sp>
      <p:pic>
        <p:nvPicPr>
          <p:cNvPr id="6" name="Picture 5" descr="Text, letter&#10;&#10;Description automatically generated">
            <a:extLst>
              <a:ext uri="{FF2B5EF4-FFF2-40B4-BE49-F238E27FC236}">
                <a16:creationId xmlns:a16="http://schemas.microsoft.com/office/drawing/2014/main" id="{5474C6F1-2115-4357-A912-7E4920F99B11}"/>
              </a:ext>
            </a:extLst>
          </p:cNvPr>
          <p:cNvPicPr>
            <a:picLocks noChangeAspect="1"/>
          </p:cNvPicPr>
          <p:nvPr/>
        </p:nvPicPr>
        <p:blipFill>
          <a:blip r:embed="rId3"/>
          <a:stretch>
            <a:fillRect/>
          </a:stretch>
        </p:blipFill>
        <p:spPr>
          <a:xfrm>
            <a:off x="1393974" y="1637247"/>
            <a:ext cx="2778916" cy="1007897"/>
          </a:xfrm>
          <a:prstGeom prst="rect">
            <a:avLst/>
          </a:prstGeom>
        </p:spPr>
      </p:pic>
      <p:pic>
        <p:nvPicPr>
          <p:cNvPr id="8" name="Picture 7" descr="Text, letter&#10;&#10;Description automatically generated">
            <a:extLst>
              <a:ext uri="{FF2B5EF4-FFF2-40B4-BE49-F238E27FC236}">
                <a16:creationId xmlns:a16="http://schemas.microsoft.com/office/drawing/2014/main" id="{19872248-8F16-42E0-B045-DEA7E4CE5131}"/>
              </a:ext>
            </a:extLst>
          </p:cNvPr>
          <p:cNvPicPr>
            <a:picLocks noChangeAspect="1"/>
          </p:cNvPicPr>
          <p:nvPr/>
        </p:nvPicPr>
        <p:blipFill>
          <a:blip r:embed="rId4"/>
          <a:stretch>
            <a:fillRect/>
          </a:stretch>
        </p:blipFill>
        <p:spPr>
          <a:xfrm>
            <a:off x="5967286" y="1508636"/>
            <a:ext cx="2719514" cy="1204847"/>
          </a:xfrm>
          <a:prstGeom prst="rect">
            <a:avLst/>
          </a:prstGeom>
        </p:spPr>
      </p:pic>
      <p:pic>
        <p:nvPicPr>
          <p:cNvPr id="10" name="Picture 9" descr="Text, letter&#10;&#10;Description automatically generated">
            <a:extLst>
              <a:ext uri="{FF2B5EF4-FFF2-40B4-BE49-F238E27FC236}">
                <a16:creationId xmlns:a16="http://schemas.microsoft.com/office/drawing/2014/main" id="{7C5ECCC5-3777-42C0-8D02-869A507E4AE7}"/>
              </a:ext>
            </a:extLst>
          </p:cNvPr>
          <p:cNvPicPr>
            <a:picLocks noChangeAspect="1"/>
          </p:cNvPicPr>
          <p:nvPr/>
        </p:nvPicPr>
        <p:blipFill>
          <a:blip r:embed="rId5"/>
          <a:stretch>
            <a:fillRect/>
          </a:stretch>
        </p:blipFill>
        <p:spPr>
          <a:xfrm>
            <a:off x="828257" y="2933146"/>
            <a:ext cx="2796797" cy="1011049"/>
          </a:xfrm>
          <a:prstGeom prst="rect">
            <a:avLst/>
          </a:prstGeom>
        </p:spPr>
      </p:pic>
      <p:pic>
        <p:nvPicPr>
          <p:cNvPr id="12" name="Picture 11" descr="Text, letter&#10;&#10;Description automatically generated">
            <a:extLst>
              <a:ext uri="{FF2B5EF4-FFF2-40B4-BE49-F238E27FC236}">
                <a16:creationId xmlns:a16="http://schemas.microsoft.com/office/drawing/2014/main" id="{9DC04EE4-B7EA-49AF-B161-4B48D54FE527}"/>
              </a:ext>
            </a:extLst>
          </p:cNvPr>
          <p:cNvPicPr>
            <a:picLocks noChangeAspect="1"/>
          </p:cNvPicPr>
          <p:nvPr/>
        </p:nvPicPr>
        <p:blipFill>
          <a:blip r:embed="rId6"/>
          <a:stretch>
            <a:fillRect/>
          </a:stretch>
        </p:blipFill>
        <p:spPr>
          <a:xfrm>
            <a:off x="4403112" y="2793376"/>
            <a:ext cx="2593112" cy="1145501"/>
          </a:xfrm>
          <a:prstGeom prst="rect">
            <a:avLst/>
          </a:prstGeom>
        </p:spPr>
      </p:pic>
      <p:pic>
        <p:nvPicPr>
          <p:cNvPr id="14" name="Picture 13" descr="Diagram&#10;&#10;Description automatically generated with medium confidence">
            <a:extLst>
              <a:ext uri="{FF2B5EF4-FFF2-40B4-BE49-F238E27FC236}">
                <a16:creationId xmlns:a16="http://schemas.microsoft.com/office/drawing/2014/main" id="{DE6EC4AD-7C81-46B1-A3A5-BD8E9E864CB5}"/>
              </a:ext>
            </a:extLst>
          </p:cNvPr>
          <p:cNvPicPr>
            <a:picLocks noChangeAspect="1"/>
          </p:cNvPicPr>
          <p:nvPr/>
        </p:nvPicPr>
        <p:blipFill>
          <a:blip r:embed="rId7"/>
          <a:stretch>
            <a:fillRect/>
          </a:stretch>
        </p:blipFill>
        <p:spPr>
          <a:xfrm>
            <a:off x="1817390" y="4163804"/>
            <a:ext cx="4711001" cy="983004"/>
          </a:xfrm>
          <a:prstGeom prst="rect">
            <a:avLst/>
          </a:prstGeom>
        </p:spPr>
      </p:pic>
      <p:pic>
        <p:nvPicPr>
          <p:cNvPr id="16" name="Picture 15" descr="Text, letter&#10;&#10;Description automatically generated">
            <a:extLst>
              <a:ext uri="{FF2B5EF4-FFF2-40B4-BE49-F238E27FC236}">
                <a16:creationId xmlns:a16="http://schemas.microsoft.com/office/drawing/2014/main" id="{C5646408-FBA7-4591-AAA4-A46BE8FD05B8}"/>
              </a:ext>
            </a:extLst>
          </p:cNvPr>
          <p:cNvPicPr>
            <a:picLocks noChangeAspect="1"/>
          </p:cNvPicPr>
          <p:nvPr/>
        </p:nvPicPr>
        <p:blipFill>
          <a:blip r:embed="rId8"/>
          <a:stretch>
            <a:fillRect/>
          </a:stretch>
        </p:blipFill>
        <p:spPr>
          <a:xfrm>
            <a:off x="5576196" y="5325721"/>
            <a:ext cx="3110604" cy="983004"/>
          </a:xfrm>
          <a:prstGeom prst="rect">
            <a:avLst/>
          </a:prstGeom>
        </p:spPr>
      </p:pic>
    </p:spTree>
    <p:extLst>
      <p:ext uri="{BB962C8B-B14F-4D97-AF65-F5344CB8AC3E}">
        <p14:creationId xmlns:p14="http://schemas.microsoft.com/office/powerpoint/2010/main" val="33027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7818-FED9-4445-B034-1C2CDDF52C8B}"/>
              </a:ext>
            </a:extLst>
          </p:cNvPr>
          <p:cNvSpPr>
            <a:spLocks noGrp="1"/>
          </p:cNvSpPr>
          <p:nvPr>
            <p:ph type="title"/>
          </p:nvPr>
        </p:nvSpPr>
        <p:spPr/>
        <p:txBody>
          <a:bodyPr>
            <a:normAutofit/>
          </a:bodyPr>
          <a:lstStyle/>
          <a:p>
            <a:r>
              <a:rPr lang="en-US" dirty="0"/>
              <a:t>Postintervention Survey Data</a:t>
            </a:r>
          </a:p>
        </p:txBody>
      </p:sp>
      <p:graphicFrame>
        <p:nvGraphicFramePr>
          <p:cNvPr id="7" name="Content Placeholder 6">
            <a:extLst>
              <a:ext uri="{FF2B5EF4-FFF2-40B4-BE49-F238E27FC236}">
                <a16:creationId xmlns:a16="http://schemas.microsoft.com/office/drawing/2014/main" id="{31897460-85D7-49C6-B985-6BBC5A117AB5}"/>
              </a:ext>
            </a:extLst>
          </p:cNvPr>
          <p:cNvGraphicFramePr>
            <a:graphicFrameLocks noGrp="1"/>
          </p:cNvGraphicFramePr>
          <p:nvPr>
            <p:ph idx="1"/>
            <p:extLst>
              <p:ext uri="{D42A27DB-BD31-4B8C-83A1-F6EECF244321}">
                <p14:modId xmlns:p14="http://schemas.microsoft.com/office/powerpoint/2010/main" val="1525953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180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99BF-39CC-481D-B853-5F8046592FCA}"/>
              </a:ext>
            </a:extLst>
          </p:cNvPr>
          <p:cNvSpPr>
            <a:spLocks noGrp="1"/>
          </p:cNvSpPr>
          <p:nvPr>
            <p:ph type="title"/>
          </p:nvPr>
        </p:nvSpPr>
        <p:spPr/>
        <p:txBody>
          <a:bodyPr/>
          <a:lstStyle/>
          <a:p>
            <a:r>
              <a:rPr lang="en-US" dirty="0"/>
              <a:t>Postintervention Survey Comments</a:t>
            </a:r>
          </a:p>
        </p:txBody>
      </p:sp>
      <p:pic>
        <p:nvPicPr>
          <p:cNvPr id="4" name="Content Placeholder 3">
            <a:extLst>
              <a:ext uri="{FF2B5EF4-FFF2-40B4-BE49-F238E27FC236}">
                <a16:creationId xmlns:a16="http://schemas.microsoft.com/office/drawing/2014/main" id="{87550A48-106A-4EBE-9AB1-9B4EF14FD6A3}"/>
              </a:ext>
            </a:extLst>
          </p:cNvPr>
          <p:cNvPicPr>
            <a:picLocks noGrp="1" noChangeAspect="1"/>
          </p:cNvPicPr>
          <p:nvPr>
            <p:ph idx="1"/>
          </p:nvPr>
        </p:nvPicPr>
        <p:blipFill>
          <a:blip r:embed="rId2"/>
          <a:stretch>
            <a:fillRect/>
          </a:stretch>
        </p:blipFill>
        <p:spPr>
          <a:xfrm>
            <a:off x="2284432" y="4185482"/>
            <a:ext cx="2103302" cy="1175291"/>
          </a:xfrm>
        </p:spPr>
      </p:pic>
      <p:pic>
        <p:nvPicPr>
          <p:cNvPr id="7" name="Picture 6">
            <a:extLst>
              <a:ext uri="{FF2B5EF4-FFF2-40B4-BE49-F238E27FC236}">
                <a16:creationId xmlns:a16="http://schemas.microsoft.com/office/drawing/2014/main" id="{4D433921-89CE-4FF9-B6CA-5A052FB0E3F5}"/>
              </a:ext>
            </a:extLst>
          </p:cNvPr>
          <p:cNvPicPr>
            <a:picLocks noChangeAspect="1"/>
          </p:cNvPicPr>
          <p:nvPr/>
        </p:nvPicPr>
        <p:blipFill>
          <a:blip r:embed="rId3"/>
          <a:stretch>
            <a:fillRect/>
          </a:stretch>
        </p:blipFill>
        <p:spPr>
          <a:xfrm>
            <a:off x="4934840" y="1843674"/>
            <a:ext cx="4152897" cy="1380969"/>
          </a:xfrm>
          <a:prstGeom prst="rect">
            <a:avLst/>
          </a:prstGeom>
        </p:spPr>
      </p:pic>
      <p:pic>
        <p:nvPicPr>
          <p:cNvPr id="11" name="Picture 10" descr="Text, letter&#10;&#10;Description automatically generated">
            <a:extLst>
              <a:ext uri="{FF2B5EF4-FFF2-40B4-BE49-F238E27FC236}">
                <a16:creationId xmlns:a16="http://schemas.microsoft.com/office/drawing/2014/main" id="{43962A1F-E2FD-4914-BE0F-3CCB57629C29}"/>
              </a:ext>
            </a:extLst>
          </p:cNvPr>
          <p:cNvPicPr>
            <a:picLocks noChangeAspect="1"/>
          </p:cNvPicPr>
          <p:nvPr/>
        </p:nvPicPr>
        <p:blipFill>
          <a:blip r:embed="rId4"/>
          <a:stretch>
            <a:fillRect/>
          </a:stretch>
        </p:blipFill>
        <p:spPr>
          <a:xfrm>
            <a:off x="353362" y="1369637"/>
            <a:ext cx="4152897" cy="2561694"/>
          </a:xfrm>
          <a:prstGeom prst="rect">
            <a:avLst/>
          </a:prstGeom>
        </p:spPr>
      </p:pic>
      <p:pic>
        <p:nvPicPr>
          <p:cNvPr id="15" name="Picture 14">
            <a:extLst>
              <a:ext uri="{FF2B5EF4-FFF2-40B4-BE49-F238E27FC236}">
                <a16:creationId xmlns:a16="http://schemas.microsoft.com/office/drawing/2014/main" id="{852431FB-2813-4197-A430-0791DC1E2C1E}"/>
              </a:ext>
            </a:extLst>
          </p:cNvPr>
          <p:cNvPicPr>
            <a:picLocks noChangeAspect="1"/>
          </p:cNvPicPr>
          <p:nvPr/>
        </p:nvPicPr>
        <p:blipFill>
          <a:blip r:embed="rId5"/>
          <a:stretch>
            <a:fillRect/>
          </a:stretch>
        </p:blipFill>
        <p:spPr>
          <a:xfrm>
            <a:off x="5464800" y="3953446"/>
            <a:ext cx="3092976" cy="1028381"/>
          </a:xfrm>
          <a:prstGeom prst="rect">
            <a:avLst/>
          </a:prstGeom>
        </p:spPr>
      </p:pic>
    </p:spTree>
    <p:extLst>
      <p:ext uri="{BB962C8B-B14F-4D97-AF65-F5344CB8AC3E}">
        <p14:creationId xmlns:p14="http://schemas.microsoft.com/office/powerpoint/2010/main" val="31194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812A3-AFF3-4BD7-9AEF-2B7CC113A255}"/>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2450027-7A2B-428B-95E6-FE546ECBFF2E}"/>
              </a:ext>
            </a:extLst>
          </p:cNvPr>
          <p:cNvSpPr>
            <a:spLocks noGrp="1"/>
          </p:cNvSpPr>
          <p:nvPr>
            <p:ph type="body" sz="half" idx="2"/>
          </p:nvPr>
        </p:nvSpPr>
        <p:spPr/>
        <p:txBody>
          <a:bodyPr/>
          <a:lstStyle/>
          <a:p>
            <a:endParaRPr lang="en-US"/>
          </a:p>
        </p:txBody>
      </p:sp>
      <p:pic>
        <p:nvPicPr>
          <p:cNvPr id="15" name="Picture 14" descr="Table&#10;&#10;Description automatically generated">
            <a:extLst>
              <a:ext uri="{FF2B5EF4-FFF2-40B4-BE49-F238E27FC236}">
                <a16:creationId xmlns:a16="http://schemas.microsoft.com/office/drawing/2014/main" id="{8664A64F-79FF-434B-80EC-72F242813A69}"/>
              </a:ext>
            </a:extLst>
          </p:cNvPr>
          <p:cNvPicPr>
            <a:picLocks noChangeAspect="1"/>
          </p:cNvPicPr>
          <p:nvPr/>
        </p:nvPicPr>
        <p:blipFill>
          <a:blip r:embed="rId2"/>
          <a:stretch>
            <a:fillRect/>
          </a:stretch>
        </p:blipFill>
        <p:spPr>
          <a:xfrm>
            <a:off x="776177" y="591233"/>
            <a:ext cx="8144160" cy="4776105"/>
          </a:xfrm>
          <a:prstGeom prst="rect">
            <a:avLst/>
          </a:prstGeom>
        </p:spPr>
      </p:pic>
    </p:spTree>
    <p:extLst>
      <p:ext uri="{BB962C8B-B14F-4D97-AF65-F5344CB8AC3E}">
        <p14:creationId xmlns:p14="http://schemas.microsoft.com/office/powerpoint/2010/main" val="2047524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5CA5-D6A4-45B3-9721-8E3BE91391C2}"/>
              </a:ext>
            </a:extLst>
          </p:cNvPr>
          <p:cNvSpPr>
            <a:spLocks noGrp="1"/>
          </p:cNvSpPr>
          <p:nvPr>
            <p:ph type="title"/>
          </p:nvPr>
        </p:nvSpPr>
        <p:spPr/>
        <p:txBody>
          <a:bodyPr/>
          <a:lstStyle/>
          <a:p>
            <a:r>
              <a:rPr lang="en-US" b="1"/>
              <a:t>Project Measurement Plan</a:t>
            </a:r>
            <a:r>
              <a:rPr lang="en-US"/>
              <a:t> </a:t>
            </a:r>
          </a:p>
        </p:txBody>
      </p:sp>
      <p:sp>
        <p:nvSpPr>
          <p:cNvPr id="3" name="Content Placeholder 2">
            <a:extLst>
              <a:ext uri="{FF2B5EF4-FFF2-40B4-BE49-F238E27FC236}">
                <a16:creationId xmlns:a16="http://schemas.microsoft.com/office/drawing/2014/main" id="{3F3F939D-A956-4F5E-AA8C-F9DA9823FD79}"/>
              </a:ext>
            </a:extLst>
          </p:cNvPr>
          <p:cNvSpPr>
            <a:spLocks noGrp="1"/>
          </p:cNvSpPr>
          <p:nvPr>
            <p:ph idx="1"/>
          </p:nvPr>
        </p:nvSpPr>
        <p:spPr>
          <a:xfrm>
            <a:off x="457200" y="1477892"/>
            <a:ext cx="8229600" cy="4658210"/>
          </a:xfrm>
        </p:spPr>
        <p:txBody>
          <a:bodyPr vert="horz" lIns="91440" tIns="45720" rIns="91440" bIns="45720" rtlCol="0" anchor="t">
            <a:normAutofit fontScale="92500" lnSpcReduction="10000"/>
          </a:bodyPr>
          <a:lstStyle/>
          <a:p>
            <a:r>
              <a:rPr lang="en-US" i="1">
                <a:solidFill>
                  <a:schemeClr val="bg1">
                    <a:lumMod val="50000"/>
                    <a:lumOff val="50000"/>
                  </a:schemeClr>
                </a:solidFill>
                <a:cs typeface="Calibri"/>
              </a:rPr>
              <a:t>Data source</a:t>
            </a:r>
            <a:r>
              <a:rPr lang="en-US">
                <a:solidFill>
                  <a:schemeClr val="bg1">
                    <a:lumMod val="65000"/>
                    <a:lumOff val="35000"/>
                  </a:schemeClr>
                </a:solidFill>
                <a:cs typeface="Calibri"/>
              </a:rPr>
              <a:t> </a:t>
            </a:r>
            <a:r>
              <a:rPr lang="en-US">
                <a:solidFill>
                  <a:schemeClr val="bg1">
                    <a:lumMod val="50000"/>
                    <a:lumOff val="50000"/>
                  </a:schemeClr>
                </a:solidFill>
                <a:cs typeface="Calibri"/>
              </a:rPr>
              <a:t>– </a:t>
            </a:r>
            <a:r>
              <a:rPr lang="en-US">
                <a:cs typeface="Calibri"/>
              </a:rPr>
              <a:t>Nursing staff, nursing managers</a:t>
            </a:r>
          </a:p>
          <a:p>
            <a:r>
              <a:rPr lang="en-US" i="1">
                <a:solidFill>
                  <a:schemeClr val="bg1">
                    <a:lumMod val="50000"/>
                    <a:lumOff val="50000"/>
                  </a:schemeClr>
                </a:solidFill>
                <a:cs typeface="Calibri"/>
              </a:rPr>
              <a:t>Data collection</a:t>
            </a:r>
            <a:r>
              <a:rPr lang="en-US">
                <a:cs typeface="Calibri"/>
              </a:rPr>
              <a:t> </a:t>
            </a:r>
            <a:r>
              <a:rPr lang="en-US">
                <a:solidFill>
                  <a:schemeClr val="bg1">
                    <a:lumMod val="50000"/>
                    <a:lumOff val="50000"/>
                  </a:schemeClr>
                </a:solidFill>
                <a:cs typeface="Calibri"/>
              </a:rPr>
              <a:t>–</a:t>
            </a:r>
            <a:r>
              <a:rPr lang="en-US">
                <a:cs typeface="Calibri"/>
              </a:rPr>
              <a:t> Employee Pulse Surveys, HCAHPS scores</a:t>
            </a:r>
          </a:p>
          <a:p>
            <a:r>
              <a:rPr lang="en-US" i="1">
                <a:solidFill>
                  <a:schemeClr val="bg1">
                    <a:lumMod val="50000"/>
                    <a:lumOff val="50000"/>
                  </a:schemeClr>
                </a:solidFill>
                <a:cs typeface="Calibri"/>
              </a:rPr>
              <a:t>Who will collect the data?</a:t>
            </a:r>
            <a:r>
              <a:rPr lang="en-US">
                <a:cs typeface="Calibri"/>
              </a:rPr>
              <a:t>  Our team in collaboration with Human Resources, Inpatient Unit Charge Nurses, and the Director of the Inpatient Unit.</a:t>
            </a:r>
          </a:p>
          <a:p>
            <a:r>
              <a:rPr lang="en-US" i="1">
                <a:solidFill>
                  <a:schemeClr val="bg1">
                    <a:lumMod val="50000"/>
                    <a:lumOff val="50000"/>
                  </a:schemeClr>
                </a:solidFill>
                <a:cs typeface="Calibri"/>
              </a:rPr>
              <a:t>Data analysis - </a:t>
            </a:r>
            <a:r>
              <a:rPr lang="en-US">
                <a:solidFill>
                  <a:srgbClr val="FFFFFF"/>
                </a:solidFill>
                <a:cs typeface="Calibri"/>
              </a:rPr>
              <a:t>Review</a:t>
            </a:r>
            <a:r>
              <a:rPr lang="en-US">
                <a:cs typeface="Calibri"/>
              </a:rPr>
              <a:t> trends in patient outcomes along with staff turnover and retention rates.  </a:t>
            </a:r>
          </a:p>
          <a:p>
            <a:endParaRPr lang="en-US">
              <a:cs typeface="Calibri"/>
            </a:endParaRPr>
          </a:p>
        </p:txBody>
      </p:sp>
    </p:spTree>
    <p:extLst>
      <p:ext uri="{BB962C8B-B14F-4D97-AF65-F5344CB8AC3E}">
        <p14:creationId xmlns:p14="http://schemas.microsoft.com/office/powerpoint/2010/main" val="2046086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2D84-58E9-4CB3-A402-46CD61BD3F31}"/>
              </a:ext>
            </a:extLst>
          </p:cNvPr>
          <p:cNvSpPr>
            <a:spLocks noGrp="1"/>
          </p:cNvSpPr>
          <p:nvPr>
            <p:ph type="title"/>
          </p:nvPr>
        </p:nvSpPr>
        <p:spPr/>
        <p:txBody>
          <a:bodyPr/>
          <a:lstStyle/>
          <a:p>
            <a:r>
              <a:rPr lang="en-US">
                <a:cs typeface="Calibri"/>
              </a:rPr>
              <a:t>Barriers and Drivers</a:t>
            </a:r>
            <a:endParaRPr lang="en-US"/>
          </a:p>
        </p:txBody>
      </p:sp>
      <p:pic>
        <p:nvPicPr>
          <p:cNvPr id="4" name="Picture 4" descr="A picture containing indoor&#10;&#10;Description automatically generated">
            <a:extLst>
              <a:ext uri="{FF2B5EF4-FFF2-40B4-BE49-F238E27FC236}">
                <a16:creationId xmlns:a16="http://schemas.microsoft.com/office/drawing/2014/main" id="{916D88A7-6D2C-43CF-AD9D-6491393B0A9B}"/>
              </a:ext>
            </a:extLst>
          </p:cNvPr>
          <p:cNvPicPr>
            <a:picLocks noGrp="1" noChangeAspect="1"/>
          </p:cNvPicPr>
          <p:nvPr>
            <p:ph idx="1"/>
          </p:nvPr>
        </p:nvPicPr>
        <p:blipFill>
          <a:blip r:embed="rId3"/>
          <a:stretch>
            <a:fillRect/>
          </a:stretch>
        </p:blipFill>
        <p:spPr>
          <a:xfrm>
            <a:off x="2353300" y="2045784"/>
            <a:ext cx="4917086" cy="2644203"/>
          </a:xfrm>
        </p:spPr>
      </p:pic>
      <p:sp>
        <p:nvSpPr>
          <p:cNvPr id="6" name="TextBox 5">
            <a:extLst>
              <a:ext uri="{FF2B5EF4-FFF2-40B4-BE49-F238E27FC236}">
                <a16:creationId xmlns:a16="http://schemas.microsoft.com/office/drawing/2014/main" id="{28F0CE23-97B1-4E11-A1BF-B8A1F9FF60DA}"/>
              </a:ext>
            </a:extLst>
          </p:cNvPr>
          <p:cNvSpPr txBox="1"/>
          <p:nvPr/>
        </p:nvSpPr>
        <p:spPr>
          <a:xfrm rot="19500000">
            <a:off x="60540" y="1626529"/>
            <a:ext cx="36875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Process Change</a:t>
            </a:r>
          </a:p>
        </p:txBody>
      </p:sp>
      <p:sp>
        <p:nvSpPr>
          <p:cNvPr id="7" name="TextBox 6">
            <a:extLst>
              <a:ext uri="{FF2B5EF4-FFF2-40B4-BE49-F238E27FC236}">
                <a16:creationId xmlns:a16="http://schemas.microsoft.com/office/drawing/2014/main" id="{53914D8F-F6E6-46A9-8E7D-44660331A14E}"/>
              </a:ext>
            </a:extLst>
          </p:cNvPr>
          <p:cNvSpPr txBox="1"/>
          <p:nvPr/>
        </p:nvSpPr>
        <p:spPr>
          <a:xfrm rot="2220000">
            <a:off x="6813496" y="1962585"/>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Leadership </a:t>
            </a:r>
          </a:p>
        </p:txBody>
      </p:sp>
      <p:sp>
        <p:nvSpPr>
          <p:cNvPr id="8" name="TextBox 7">
            <a:extLst>
              <a:ext uri="{FF2B5EF4-FFF2-40B4-BE49-F238E27FC236}">
                <a16:creationId xmlns:a16="http://schemas.microsoft.com/office/drawing/2014/main" id="{E833AAAE-D954-44EE-8048-9E53287217C1}"/>
              </a:ext>
            </a:extLst>
          </p:cNvPr>
          <p:cNvSpPr txBox="1"/>
          <p:nvPr/>
        </p:nvSpPr>
        <p:spPr>
          <a:xfrm rot="20400000">
            <a:off x="3380687" y="5058054"/>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Education</a:t>
            </a:r>
          </a:p>
        </p:txBody>
      </p:sp>
    </p:spTree>
    <p:extLst>
      <p:ext uri="{BB962C8B-B14F-4D97-AF65-F5344CB8AC3E}">
        <p14:creationId xmlns:p14="http://schemas.microsoft.com/office/powerpoint/2010/main" val="3990149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8E33-C50E-456D-965B-80D66E6B7C57}"/>
              </a:ext>
            </a:extLst>
          </p:cNvPr>
          <p:cNvSpPr>
            <a:spLocks noGrp="1"/>
          </p:cNvSpPr>
          <p:nvPr>
            <p:ph type="title"/>
          </p:nvPr>
        </p:nvSpPr>
        <p:spPr/>
        <p:txBody>
          <a:bodyPr/>
          <a:lstStyle/>
          <a:p>
            <a:r>
              <a:rPr lang="en-US">
                <a:cs typeface="Calibri"/>
              </a:rPr>
              <a:t>Business Impact</a:t>
            </a:r>
            <a:endParaRPr lang="en-US"/>
          </a:p>
        </p:txBody>
      </p:sp>
      <p:graphicFrame>
        <p:nvGraphicFramePr>
          <p:cNvPr id="4" name="Content Placeholder 3">
            <a:extLst>
              <a:ext uri="{FF2B5EF4-FFF2-40B4-BE49-F238E27FC236}">
                <a16:creationId xmlns:a16="http://schemas.microsoft.com/office/drawing/2014/main" id="{9EE99236-1494-411C-A85B-F585CB6A52B8}"/>
              </a:ext>
            </a:extLst>
          </p:cNvPr>
          <p:cNvGraphicFramePr>
            <a:graphicFrameLocks noGrp="1"/>
          </p:cNvGraphicFramePr>
          <p:nvPr>
            <p:ph idx="1"/>
            <p:extLst>
              <p:ext uri="{D42A27DB-BD31-4B8C-83A1-F6EECF244321}">
                <p14:modId xmlns:p14="http://schemas.microsoft.com/office/powerpoint/2010/main" val="3045846667"/>
              </p:ext>
            </p:extLst>
          </p:nvPr>
        </p:nvGraphicFramePr>
        <p:xfrm>
          <a:off x="-1" y="1116106"/>
          <a:ext cx="8955741" cy="5069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us Sign 4">
            <a:extLst>
              <a:ext uri="{FF2B5EF4-FFF2-40B4-BE49-F238E27FC236}">
                <a16:creationId xmlns:a16="http://schemas.microsoft.com/office/drawing/2014/main" id="{9F1BA35F-81FC-4E85-BB22-2C1B7CF60FC7}"/>
              </a:ext>
            </a:extLst>
          </p:cNvPr>
          <p:cNvSpPr/>
          <p:nvPr/>
        </p:nvSpPr>
        <p:spPr>
          <a:xfrm>
            <a:off x="1546412" y="3267635"/>
            <a:ext cx="753035" cy="76648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lus Sign 5">
            <a:extLst>
              <a:ext uri="{FF2B5EF4-FFF2-40B4-BE49-F238E27FC236}">
                <a16:creationId xmlns:a16="http://schemas.microsoft.com/office/drawing/2014/main" id="{1BF752EA-2ABF-4269-AEEA-915EF143DE15}"/>
              </a:ext>
            </a:extLst>
          </p:cNvPr>
          <p:cNvSpPr/>
          <p:nvPr/>
        </p:nvSpPr>
        <p:spPr>
          <a:xfrm>
            <a:off x="3433483" y="3193676"/>
            <a:ext cx="753035" cy="76648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quals 6">
            <a:extLst>
              <a:ext uri="{FF2B5EF4-FFF2-40B4-BE49-F238E27FC236}">
                <a16:creationId xmlns:a16="http://schemas.microsoft.com/office/drawing/2014/main" id="{C2123E74-8E89-483D-9514-090074D5D96E}"/>
              </a:ext>
            </a:extLst>
          </p:cNvPr>
          <p:cNvSpPr/>
          <p:nvPr/>
        </p:nvSpPr>
        <p:spPr>
          <a:xfrm>
            <a:off x="5320555" y="2638985"/>
            <a:ext cx="999564" cy="11430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3268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846138"/>
            <a:ext cx="8601959" cy="1143000"/>
          </a:xfrm>
          <a:ln>
            <a:noFill/>
          </a:ln>
        </p:spPr>
        <p:txBody>
          <a:bodyPr>
            <a:prstTxWarp prst="textArchUp">
              <a:avLst>
                <a:gd name="adj" fmla="val 10800000"/>
              </a:avLst>
            </a:prstTxWarp>
            <a:noAutofit/>
            <a:scene3d>
              <a:camera prst="orthographicFront"/>
              <a:lightRig rig="soft" dir="t">
                <a:rot lat="0" lon="0" rev="15600000"/>
              </a:lightRig>
            </a:scene3d>
            <a:sp3d extrusionH="57150" prstMaterial="softEdge">
              <a:bevelT w="25400" h="38100"/>
            </a:sp3d>
          </a:bodyPr>
          <a:lstStyle/>
          <a:p>
            <a:r>
              <a:rPr lang="en-US" sz="9600" u="sng">
                <a:ln w="0"/>
                <a:solidFill>
                  <a:srgbClr val="002060"/>
                </a:solidFill>
                <a:effectLst>
                  <a:reflection blurRad="6350" stA="53000" endA="300" endPos="35500" dir="5400000" sy="-90000" algn="bl" rotWithShape="0"/>
                </a:effectLst>
              </a:rPr>
              <a:t>Thank you</a:t>
            </a:r>
          </a:p>
        </p:txBody>
      </p:sp>
      <p:sp>
        <p:nvSpPr>
          <p:cNvPr id="5" name="Content Placeholder 4"/>
          <p:cNvSpPr>
            <a:spLocks noGrp="1"/>
          </p:cNvSpPr>
          <p:nvPr>
            <p:ph idx="1"/>
          </p:nvPr>
        </p:nvSpPr>
        <p:spPr>
          <a:xfrm>
            <a:off x="457200" y="1600200"/>
            <a:ext cx="8229600" cy="4236395"/>
          </a:xfrm>
        </p:spPr>
        <p:txBody>
          <a:bodyPr/>
          <a:lstStyle/>
          <a:p>
            <a:endParaRPr lang="en-US" sz="2800"/>
          </a:p>
          <a:p>
            <a:r>
              <a:rPr lang="en-US" sz="2800"/>
              <a:t>University of Mary Student Team</a:t>
            </a:r>
          </a:p>
          <a:p>
            <a:r>
              <a:rPr lang="en-US" sz="2800"/>
              <a:t>Our project advisor Claudia Dietrich</a:t>
            </a:r>
          </a:p>
          <a:p>
            <a:r>
              <a:rPr lang="en-US" sz="2800"/>
              <a:t>CHI St. Alexius Health Dickinson Medical Center Leadership</a:t>
            </a:r>
          </a:p>
          <a:p>
            <a:pPr lvl="1"/>
            <a:r>
              <a:rPr lang="en-US" err="1"/>
              <a:t>DeeAnna</a:t>
            </a:r>
            <a:r>
              <a:rPr lang="en-US"/>
              <a:t> </a:t>
            </a:r>
            <a:r>
              <a:rPr lang="en-US" err="1"/>
              <a:t>Opstedahl</a:t>
            </a:r>
            <a:r>
              <a:rPr lang="en-US"/>
              <a:t>, CEO</a:t>
            </a:r>
          </a:p>
          <a:p>
            <a:r>
              <a:rPr lang="en-US" sz="2800"/>
              <a:t>CHI St. Alexius Nursing Staff</a:t>
            </a:r>
          </a:p>
          <a:p>
            <a:r>
              <a:rPr lang="en-US" sz="2800"/>
              <a:t>Family and Friends </a:t>
            </a:r>
          </a:p>
          <a:p>
            <a:pPr marL="457200" lvl="1" indent="0">
              <a:buNone/>
            </a:pPr>
            <a:endParaRPr lang="en-US"/>
          </a:p>
        </p:txBody>
      </p:sp>
    </p:spTree>
    <p:extLst>
      <p:ext uri="{BB962C8B-B14F-4D97-AF65-F5344CB8AC3E}">
        <p14:creationId xmlns:p14="http://schemas.microsoft.com/office/powerpoint/2010/main" val="2036538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0C5E-F5B4-4465-A8F5-E0B66A9F48DA}"/>
              </a:ext>
            </a:extLst>
          </p:cNvPr>
          <p:cNvSpPr>
            <a:spLocks noGrp="1"/>
          </p:cNvSpPr>
          <p:nvPr>
            <p:ph type="title"/>
          </p:nvPr>
        </p:nvSpPr>
        <p:spPr>
          <a:xfrm>
            <a:off x="457200" y="63125"/>
            <a:ext cx="8229600" cy="680103"/>
          </a:xfrm>
        </p:spPr>
        <p:txBody>
          <a:bodyPr>
            <a:normAutofit fontScale="90000"/>
          </a:bodyPr>
          <a:lstStyle/>
          <a:p>
            <a:r>
              <a:rPr lang="en-US">
                <a:cs typeface="Calibri"/>
              </a:rPr>
              <a:t>Organization Planning Process</a:t>
            </a:r>
            <a:endParaRPr lang="en-US"/>
          </a:p>
        </p:txBody>
      </p:sp>
      <p:graphicFrame>
        <p:nvGraphicFramePr>
          <p:cNvPr id="6" name="Content Placeholder 5">
            <a:extLst>
              <a:ext uri="{FF2B5EF4-FFF2-40B4-BE49-F238E27FC236}">
                <a16:creationId xmlns:a16="http://schemas.microsoft.com/office/drawing/2014/main" id="{E4F4D53B-6DE1-44D4-B1CC-F5DA46BD08F1}"/>
              </a:ext>
            </a:extLst>
          </p:cNvPr>
          <p:cNvGraphicFramePr>
            <a:graphicFrameLocks noGrp="1"/>
          </p:cNvGraphicFramePr>
          <p:nvPr>
            <p:ph idx="1"/>
            <p:extLst>
              <p:ext uri="{D42A27DB-BD31-4B8C-83A1-F6EECF244321}">
                <p14:modId xmlns:p14="http://schemas.microsoft.com/office/powerpoint/2010/main" val="2999369312"/>
              </p:ext>
            </p:extLst>
          </p:nvPr>
        </p:nvGraphicFramePr>
        <p:xfrm>
          <a:off x="119270" y="636104"/>
          <a:ext cx="8905460" cy="6158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nector: Curved 6">
            <a:extLst>
              <a:ext uri="{FF2B5EF4-FFF2-40B4-BE49-F238E27FC236}">
                <a16:creationId xmlns:a16="http://schemas.microsoft.com/office/drawing/2014/main" id="{8C60A978-71C4-4DE0-98C5-4936858D5CB8}"/>
              </a:ext>
            </a:extLst>
          </p:cNvPr>
          <p:cNvCxnSpPr>
            <a:cxnSpLocks/>
          </p:cNvCxnSpPr>
          <p:nvPr/>
        </p:nvCxnSpPr>
        <p:spPr>
          <a:xfrm rot="5400000">
            <a:off x="3543819" y="1796466"/>
            <a:ext cx="1188720" cy="480390"/>
          </a:xfrm>
          <a:prstGeom prst="curvedConnector3">
            <a:avLst/>
          </a:prstGeom>
          <a:ln w="69850">
            <a:tailEnd type="triangle"/>
          </a:ln>
        </p:spPr>
        <p:style>
          <a:lnRef idx="2">
            <a:schemeClr val="accent6"/>
          </a:lnRef>
          <a:fillRef idx="0">
            <a:schemeClr val="accent6"/>
          </a:fillRef>
          <a:effectRef idx="1">
            <a:schemeClr val="accent6"/>
          </a:effectRef>
          <a:fontRef idx="minor">
            <a:schemeClr val="tx1"/>
          </a:fontRef>
        </p:style>
      </p:cxnSp>
      <p:sp>
        <p:nvSpPr>
          <p:cNvPr id="9" name="TextBox 8">
            <a:extLst>
              <a:ext uri="{FF2B5EF4-FFF2-40B4-BE49-F238E27FC236}">
                <a16:creationId xmlns:a16="http://schemas.microsoft.com/office/drawing/2014/main" id="{086110B8-BE45-49DA-A80F-FF05BD20443B}"/>
              </a:ext>
            </a:extLst>
          </p:cNvPr>
          <p:cNvSpPr txBox="1"/>
          <p:nvPr/>
        </p:nvSpPr>
        <p:spPr>
          <a:xfrm>
            <a:off x="3883466" y="795970"/>
            <a:ext cx="989815" cy="646331"/>
          </a:xfrm>
          <a:prstGeom prst="rect">
            <a:avLst/>
          </a:prstGeom>
          <a:noFill/>
        </p:spPr>
        <p:txBody>
          <a:bodyPr wrap="square" rtlCol="0">
            <a:spAutoFit/>
          </a:bodyPr>
          <a:lstStyle/>
          <a:p>
            <a:pPr algn="ctr"/>
            <a:r>
              <a:rPr lang="en-US" dirty="0"/>
              <a:t>We are here!</a:t>
            </a:r>
          </a:p>
        </p:txBody>
      </p:sp>
      <p:sp>
        <p:nvSpPr>
          <p:cNvPr id="10" name="Arrow: Circular 9">
            <a:extLst>
              <a:ext uri="{FF2B5EF4-FFF2-40B4-BE49-F238E27FC236}">
                <a16:creationId xmlns:a16="http://schemas.microsoft.com/office/drawing/2014/main" id="{E36832EC-F20C-40D2-BBD7-E02C70DE65E4}"/>
              </a:ext>
            </a:extLst>
          </p:cNvPr>
          <p:cNvSpPr/>
          <p:nvPr/>
        </p:nvSpPr>
        <p:spPr>
          <a:xfrm rot="14484695">
            <a:off x="5295707" y="1352474"/>
            <a:ext cx="3901640" cy="4322093"/>
          </a:xfrm>
          <a:prstGeom prst="circularArrow">
            <a:avLst>
              <a:gd name="adj1" fmla="val 1886"/>
              <a:gd name="adj2" fmla="val 1142319"/>
              <a:gd name="adj3" fmla="val 21306190"/>
              <a:gd name="adj4" fmla="val 1917999"/>
              <a:gd name="adj5" fmla="val 6922"/>
            </a:avLst>
          </a:prstGeom>
          <a:gradFill>
            <a:gsLst>
              <a:gs pos="0">
                <a:srgbClr val="7030A0"/>
              </a:gs>
              <a:gs pos="100000">
                <a:schemeClr val="accent1">
                  <a:tint val="50000"/>
                  <a:shade val="100000"/>
                  <a:satMod val="350000"/>
                </a:schemeClr>
              </a:gs>
            </a:gsLst>
          </a:gradFill>
          <a:ln w="31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7028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EC4A-78F0-4BDE-A8C8-B15D0ED69FBD}"/>
              </a:ext>
            </a:extLst>
          </p:cNvPr>
          <p:cNvSpPr>
            <a:spLocks noGrp="1"/>
          </p:cNvSpPr>
          <p:nvPr>
            <p:ph type="title"/>
          </p:nvPr>
        </p:nvSpPr>
        <p:spPr/>
        <p:txBody>
          <a:bodyPr/>
          <a:lstStyle/>
          <a:p>
            <a:r>
              <a:rPr lang="en-US" b="1"/>
              <a:t>Implementation Action Plan </a:t>
            </a:r>
            <a:endParaRPr lang="en-US"/>
          </a:p>
        </p:txBody>
      </p:sp>
      <p:sp>
        <p:nvSpPr>
          <p:cNvPr id="4" name="Rectangle: Rounded Corners 3">
            <a:extLst>
              <a:ext uri="{FF2B5EF4-FFF2-40B4-BE49-F238E27FC236}">
                <a16:creationId xmlns:a16="http://schemas.microsoft.com/office/drawing/2014/main" id="{16481E2D-6CDC-4813-829D-5DBA26CE2522}"/>
              </a:ext>
            </a:extLst>
          </p:cNvPr>
          <p:cNvSpPr/>
          <p:nvPr/>
        </p:nvSpPr>
        <p:spPr>
          <a:xfrm>
            <a:off x="190515" y="1421800"/>
            <a:ext cx="4615541" cy="859971"/>
          </a:xfrm>
          <a:prstGeom prst="roundRec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a:solidFill>
                  <a:schemeClr val="bg1"/>
                </a:solidFill>
                <a:cs typeface="Calibri"/>
              </a:rPr>
              <a:t>Initial Phase: Awareness</a:t>
            </a:r>
          </a:p>
        </p:txBody>
      </p:sp>
      <p:sp>
        <p:nvSpPr>
          <p:cNvPr id="5" name="Rectangle: Rounded Corners 4">
            <a:extLst>
              <a:ext uri="{FF2B5EF4-FFF2-40B4-BE49-F238E27FC236}">
                <a16:creationId xmlns:a16="http://schemas.microsoft.com/office/drawing/2014/main" id="{CB2D8CEE-0C99-487D-998A-BB22F64B7D33}"/>
              </a:ext>
            </a:extLst>
          </p:cNvPr>
          <p:cNvSpPr/>
          <p:nvPr/>
        </p:nvSpPr>
        <p:spPr>
          <a:xfrm>
            <a:off x="1261800" y="2430085"/>
            <a:ext cx="4615541" cy="859971"/>
          </a:xfrm>
          <a:prstGeom prst="roundRect">
            <a:avLst/>
          </a:prstGeom>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a:solidFill>
                  <a:schemeClr val="bg1"/>
                </a:solidFill>
                <a:cs typeface="Calibri"/>
              </a:rPr>
              <a:t>Phase 2: Desire</a:t>
            </a:r>
          </a:p>
        </p:txBody>
      </p:sp>
      <p:sp>
        <p:nvSpPr>
          <p:cNvPr id="6" name="Rectangle: Rounded Corners 5">
            <a:extLst>
              <a:ext uri="{FF2B5EF4-FFF2-40B4-BE49-F238E27FC236}">
                <a16:creationId xmlns:a16="http://schemas.microsoft.com/office/drawing/2014/main" id="{0A32B013-4215-43E2-A980-820DA5166535}"/>
              </a:ext>
            </a:extLst>
          </p:cNvPr>
          <p:cNvSpPr/>
          <p:nvPr/>
        </p:nvSpPr>
        <p:spPr>
          <a:xfrm>
            <a:off x="2107800" y="3430228"/>
            <a:ext cx="4615541" cy="859971"/>
          </a:xfrm>
          <a:prstGeom prst="roundRect">
            <a:avLst/>
          </a:prstGeom>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gn="ctr"/>
            <a:r>
              <a:rPr lang="en-US">
                <a:solidFill>
                  <a:schemeClr val="bg1"/>
                </a:solidFill>
                <a:cs typeface="Calibri"/>
              </a:rPr>
              <a:t>Phase 3: Knowledge</a:t>
            </a:r>
          </a:p>
        </p:txBody>
      </p:sp>
      <p:sp>
        <p:nvSpPr>
          <p:cNvPr id="7" name="Rectangle: Rounded Corners 6">
            <a:extLst>
              <a:ext uri="{FF2B5EF4-FFF2-40B4-BE49-F238E27FC236}">
                <a16:creationId xmlns:a16="http://schemas.microsoft.com/office/drawing/2014/main" id="{B0B31E4B-5F52-44A3-8AC3-12C2A97F8AE9}"/>
              </a:ext>
            </a:extLst>
          </p:cNvPr>
          <p:cNvSpPr/>
          <p:nvPr/>
        </p:nvSpPr>
        <p:spPr>
          <a:xfrm>
            <a:off x="2926514" y="4427800"/>
            <a:ext cx="4615541" cy="859971"/>
          </a:xfrm>
          <a:prstGeom prst="roundRect">
            <a:avLst/>
          </a:prstGeom>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r>
              <a:rPr lang="en-US">
                <a:solidFill>
                  <a:schemeClr val="bg1"/>
                </a:solidFill>
                <a:cs typeface="Calibri"/>
              </a:rPr>
              <a:t>Phase 4: Recognition</a:t>
            </a:r>
          </a:p>
        </p:txBody>
      </p:sp>
      <p:sp>
        <p:nvSpPr>
          <p:cNvPr id="8" name="Rectangle: Rounded Corners 7">
            <a:extLst>
              <a:ext uri="{FF2B5EF4-FFF2-40B4-BE49-F238E27FC236}">
                <a16:creationId xmlns:a16="http://schemas.microsoft.com/office/drawing/2014/main" id="{1451ADE1-5BA5-4954-8956-1124B1E6FE0D}"/>
              </a:ext>
            </a:extLst>
          </p:cNvPr>
          <p:cNvSpPr/>
          <p:nvPr/>
        </p:nvSpPr>
        <p:spPr>
          <a:xfrm>
            <a:off x="4303513" y="5436227"/>
            <a:ext cx="4615541" cy="859971"/>
          </a:xfrm>
          <a:prstGeom prst="roundRect">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a:solidFill>
                  <a:schemeClr val="bg1"/>
                </a:solidFill>
                <a:cs typeface="Calibri"/>
              </a:rPr>
              <a:t>Phase 5: Reinforcement</a:t>
            </a:r>
          </a:p>
        </p:txBody>
      </p:sp>
    </p:spTree>
    <p:extLst>
      <p:ext uri="{BB962C8B-B14F-4D97-AF65-F5344CB8AC3E}">
        <p14:creationId xmlns:p14="http://schemas.microsoft.com/office/powerpoint/2010/main" val="81337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9C90-95B2-438A-B1D8-CC7480B55057}"/>
              </a:ext>
            </a:extLst>
          </p:cNvPr>
          <p:cNvSpPr>
            <a:spLocks noGrp="1"/>
          </p:cNvSpPr>
          <p:nvPr>
            <p:ph type="title"/>
          </p:nvPr>
        </p:nvSpPr>
        <p:spPr/>
        <p:txBody>
          <a:bodyPr/>
          <a:lstStyle/>
          <a:p>
            <a:r>
              <a:rPr lang="en-US" dirty="0"/>
              <a:t>Hand off Plan</a:t>
            </a:r>
          </a:p>
        </p:txBody>
      </p:sp>
      <p:pic>
        <p:nvPicPr>
          <p:cNvPr id="5" name="Picture 5" descr="Sea of hands in the middle">
            <a:extLst>
              <a:ext uri="{FF2B5EF4-FFF2-40B4-BE49-F238E27FC236}">
                <a16:creationId xmlns:a16="http://schemas.microsoft.com/office/drawing/2014/main" id="{1BFE6AFB-A426-42CB-8DD0-6BA33D290849}"/>
              </a:ext>
            </a:extLst>
          </p:cNvPr>
          <p:cNvPicPr>
            <a:picLocks noGrp="1" noChangeAspect="1"/>
          </p:cNvPicPr>
          <p:nvPr>
            <p:ph idx="1"/>
          </p:nvPr>
        </p:nvPicPr>
        <p:blipFill>
          <a:blip r:embed="rId2"/>
          <a:stretch>
            <a:fillRect/>
          </a:stretch>
        </p:blipFill>
        <p:spPr>
          <a:xfrm>
            <a:off x="3683050" y="1946106"/>
            <a:ext cx="5111750" cy="3407001"/>
          </a:xfrm>
        </p:spPr>
      </p:pic>
      <p:sp>
        <p:nvSpPr>
          <p:cNvPr id="4" name="Text Placeholder 3">
            <a:extLst>
              <a:ext uri="{FF2B5EF4-FFF2-40B4-BE49-F238E27FC236}">
                <a16:creationId xmlns:a16="http://schemas.microsoft.com/office/drawing/2014/main" id="{A6E8E74D-4414-474F-BF74-6ED76039E9D4}"/>
              </a:ext>
            </a:extLst>
          </p:cNvPr>
          <p:cNvSpPr>
            <a:spLocks noGrp="1"/>
          </p:cNvSpPr>
          <p:nvPr>
            <p:ph type="body" sz="half" idx="2"/>
          </p:nvPr>
        </p:nvSpPr>
        <p:spPr>
          <a:xfrm>
            <a:off x="457200" y="1435100"/>
            <a:ext cx="3008313" cy="4421063"/>
          </a:xfrm>
        </p:spPr>
        <p:txBody>
          <a:bodyPr vert="horz" lIns="91440" tIns="45720" rIns="91440" bIns="45720" rtlCol="0" anchor="t">
            <a:normAutofit/>
          </a:bodyPr>
          <a:lstStyle/>
          <a:p>
            <a:pPr marL="285750" indent="-285750">
              <a:buChar char="•"/>
            </a:pPr>
            <a:r>
              <a:rPr lang="en-US" dirty="0">
                <a:cs typeface="Calibri"/>
              </a:rPr>
              <a:t>The acuity tool process has been in place since the end of May, 2021. Hand off occurred end of July, 2021.</a:t>
            </a:r>
            <a:endParaRPr lang="en-US"/>
          </a:p>
          <a:p>
            <a:pPr marL="285750" indent="-285750">
              <a:buChar char="•"/>
            </a:pPr>
            <a:r>
              <a:rPr lang="en-US" dirty="0">
                <a:cs typeface="Calibri"/>
              </a:rPr>
              <a:t>Color codes are actively placed on the assignment board on med/surg every shift and on the report form in ICU.</a:t>
            </a:r>
          </a:p>
          <a:p>
            <a:pPr marL="285750" indent="-285750">
              <a:buChar char="•"/>
            </a:pPr>
            <a:r>
              <a:rPr lang="en-US" dirty="0">
                <a:cs typeface="Calibri"/>
              </a:rPr>
              <a:t>Charge nurses on the medical/surgical unit will access the tool when necessary and will continue with color codes if desired. </a:t>
            </a:r>
          </a:p>
          <a:p>
            <a:pPr marL="285750" indent="-285750">
              <a:buChar char="•"/>
            </a:pPr>
            <a:r>
              <a:rPr lang="en-US" dirty="0">
                <a:cs typeface="Calibri"/>
              </a:rPr>
              <a:t>ICU nurses will utilize the tool when/if patient volumes and/or acuity increases.  </a:t>
            </a:r>
          </a:p>
          <a:p>
            <a:pPr marL="285750" indent="-285750">
              <a:buChar char="•"/>
            </a:pPr>
            <a:r>
              <a:rPr lang="en-US" dirty="0">
                <a:cs typeface="Calibri"/>
              </a:rPr>
              <a:t>Department Directors and Lead RNs are supportive of the tool and its use whenever applicable.    </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845243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B1BB-65C2-48EC-A28D-C414E36E9D2E}"/>
              </a:ext>
            </a:extLst>
          </p:cNvPr>
          <p:cNvSpPr>
            <a:spLocks noGrp="1"/>
          </p:cNvSpPr>
          <p:nvPr>
            <p:ph type="title"/>
          </p:nvPr>
        </p:nvSpPr>
        <p:spPr/>
        <p:txBody>
          <a:bodyPr>
            <a:normAutofit fontScale="90000"/>
          </a:bodyPr>
          <a:lstStyle/>
          <a:p>
            <a:r>
              <a:rPr lang="en-US"/>
              <a:t>Human Subject Protection Statement</a:t>
            </a:r>
          </a:p>
        </p:txBody>
      </p:sp>
      <p:sp>
        <p:nvSpPr>
          <p:cNvPr id="6" name="Callout: Down Arrow 5">
            <a:extLst>
              <a:ext uri="{FF2B5EF4-FFF2-40B4-BE49-F238E27FC236}">
                <a16:creationId xmlns:a16="http://schemas.microsoft.com/office/drawing/2014/main" id="{A9FE25B0-F3A9-4311-A209-83F1447B3A47}"/>
              </a:ext>
            </a:extLst>
          </p:cNvPr>
          <p:cNvSpPr/>
          <p:nvPr/>
        </p:nvSpPr>
        <p:spPr>
          <a:xfrm>
            <a:off x="3511446" y="1196715"/>
            <a:ext cx="2121108" cy="1251678"/>
          </a:xfrm>
          <a:prstGeom prst="down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solidFill>
                  <a:schemeClr val="bg1"/>
                </a:solidFill>
                <a:cs typeface="Calibri"/>
              </a:rPr>
              <a:t>IRB Submission</a:t>
            </a:r>
            <a:endParaRPr lang="en-US">
              <a:solidFill>
                <a:schemeClr val="bg1"/>
              </a:solidFill>
            </a:endParaRPr>
          </a:p>
        </p:txBody>
      </p:sp>
      <p:sp>
        <p:nvSpPr>
          <p:cNvPr id="7" name="Callout: Right Arrow 6">
            <a:extLst>
              <a:ext uri="{FF2B5EF4-FFF2-40B4-BE49-F238E27FC236}">
                <a16:creationId xmlns:a16="http://schemas.microsoft.com/office/drawing/2014/main" id="{9C544522-E1CE-4682-84F0-84D1AD14EEB9}"/>
              </a:ext>
            </a:extLst>
          </p:cNvPr>
          <p:cNvSpPr/>
          <p:nvPr/>
        </p:nvSpPr>
        <p:spPr>
          <a:xfrm rot="10800000">
            <a:off x="3069483" y="2650603"/>
            <a:ext cx="2200100" cy="1044635"/>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cs typeface="Calibri"/>
            </a:endParaRPr>
          </a:p>
        </p:txBody>
      </p:sp>
      <p:sp>
        <p:nvSpPr>
          <p:cNvPr id="8" name="Callout: Right Arrow 7">
            <a:extLst>
              <a:ext uri="{FF2B5EF4-FFF2-40B4-BE49-F238E27FC236}">
                <a16:creationId xmlns:a16="http://schemas.microsoft.com/office/drawing/2014/main" id="{DB975679-F13E-4799-8751-C3CFFD58D73B}"/>
              </a:ext>
            </a:extLst>
          </p:cNvPr>
          <p:cNvSpPr/>
          <p:nvPr/>
        </p:nvSpPr>
        <p:spPr>
          <a:xfrm rot="5400000">
            <a:off x="1323795" y="2957644"/>
            <a:ext cx="1941225" cy="1327143"/>
          </a:xfrm>
          <a:prstGeom prst="rightArrowCallout">
            <a:avLst/>
          </a:prstGeom>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gn="ctr"/>
            <a:endParaRPr lang="en-US">
              <a:cs typeface="Calibri"/>
            </a:endParaRPr>
          </a:p>
        </p:txBody>
      </p:sp>
      <p:pic>
        <p:nvPicPr>
          <p:cNvPr id="9" name="Picture 9" descr="Logo, company name&#10;&#10;Description automatically generated">
            <a:extLst>
              <a:ext uri="{FF2B5EF4-FFF2-40B4-BE49-F238E27FC236}">
                <a16:creationId xmlns:a16="http://schemas.microsoft.com/office/drawing/2014/main" id="{FD3A8AB4-5009-4C1E-93BB-0DA2D579160A}"/>
              </a:ext>
            </a:extLst>
          </p:cNvPr>
          <p:cNvPicPr>
            <a:picLocks noChangeAspect="1"/>
          </p:cNvPicPr>
          <p:nvPr/>
        </p:nvPicPr>
        <p:blipFill>
          <a:blip r:embed="rId3"/>
          <a:stretch>
            <a:fillRect/>
          </a:stretch>
        </p:blipFill>
        <p:spPr>
          <a:xfrm>
            <a:off x="3966492" y="2650603"/>
            <a:ext cx="1211016" cy="1030755"/>
          </a:xfrm>
          <a:prstGeom prst="rect">
            <a:avLst/>
          </a:prstGeom>
        </p:spPr>
      </p:pic>
      <p:pic>
        <p:nvPicPr>
          <p:cNvPr id="10" name="Picture 10">
            <a:extLst>
              <a:ext uri="{FF2B5EF4-FFF2-40B4-BE49-F238E27FC236}">
                <a16:creationId xmlns:a16="http://schemas.microsoft.com/office/drawing/2014/main" id="{02996DAE-0DB9-40F6-8CC9-E95349876EF4}"/>
              </a:ext>
            </a:extLst>
          </p:cNvPr>
          <p:cNvPicPr>
            <a:picLocks noChangeAspect="1"/>
          </p:cNvPicPr>
          <p:nvPr/>
        </p:nvPicPr>
        <p:blipFill rotWithShape="1">
          <a:blip r:embed="rId4"/>
          <a:srcRect t="29902" r="-429" b="18627"/>
          <a:stretch/>
        </p:blipFill>
        <p:spPr>
          <a:xfrm>
            <a:off x="1626180" y="2780837"/>
            <a:ext cx="1331799" cy="914401"/>
          </a:xfrm>
          <a:prstGeom prst="rect">
            <a:avLst/>
          </a:prstGeom>
        </p:spPr>
      </p:pic>
      <p:sp>
        <p:nvSpPr>
          <p:cNvPr id="13" name="Wave 12">
            <a:extLst>
              <a:ext uri="{FF2B5EF4-FFF2-40B4-BE49-F238E27FC236}">
                <a16:creationId xmlns:a16="http://schemas.microsoft.com/office/drawing/2014/main" id="{3E1023E2-DEC1-4049-84F0-F60822C4EF5D}"/>
              </a:ext>
            </a:extLst>
          </p:cNvPr>
          <p:cNvSpPr/>
          <p:nvPr/>
        </p:nvSpPr>
        <p:spPr>
          <a:xfrm>
            <a:off x="955871" y="4746885"/>
            <a:ext cx="2998032" cy="914400"/>
          </a:xfrm>
          <a:prstGeom prst="wav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cs typeface="Calibri"/>
              </a:rPr>
              <a:t>Status: Full Approval!</a:t>
            </a:r>
            <a:endParaRPr lang="en-US" dirty="0">
              <a:solidFill>
                <a:schemeClr val="bg1"/>
              </a:solidFill>
            </a:endParaRPr>
          </a:p>
        </p:txBody>
      </p:sp>
      <p:pic>
        <p:nvPicPr>
          <p:cNvPr id="14" name="Picture 14" descr="Text, calendar&#10;&#10;Description automatically generated">
            <a:extLst>
              <a:ext uri="{FF2B5EF4-FFF2-40B4-BE49-F238E27FC236}">
                <a16:creationId xmlns:a16="http://schemas.microsoft.com/office/drawing/2014/main" id="{62A96883-9520-43AC-BC56-7257C4E446BD}"/>
              </a:ext>
            </a:extLst>
          </p:cNvPr>
          <p:cNvPicPr>
            <a:picLocks noChangeAspect="1"/>
          </p:cNvPicPr>
          <p:nvPr/>
        </p:nvPicPr>
        <p:blipFill>
          <a:blip r:embed="rId5"/>
          <a:stretch>
            <a:fillRect/>
          </a:stretch>
        </p:blipFill>
        <p:spPr>
          <a:xfrm>
            <a:off x="4718593" y="4054339"/>
            <a:ext cx="3864513" cy="2048256"/>
          </a:xfrm>
          <a:prstGeom prst="rect">
            <a:avLst/>
          </a:prstGeom>
        </p:spPr>
      </p:pic>
    </p:spTree>
    <p:extLst>
      <p:ext uri="{BB962C8B-B14F-4D97-AF65-F5344CB8AC3E}">
        <p14:creationId xmlns:p14="http://schemas.microsoft.com/office/powerpoint/2010/main" val="20384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0063-BF4D-45F7-9960-4DF34D3D8F5B}"/>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A2D20391-9BE6-46A6-B2B5-26C19BC323FB}"/>
              </a:ext>
            </a:extLst>
          </p:cNvPr>
          <p:cNvSpPr>
            <a:spLocks noGrp="1"/>
          </p:cNvSpPr>
          <p:nvPr>
            <p:ph idx="1"/>
          </p:nvPr>
        </p:nvSpPr>
        <p:spPr/>
        <p:txBody>
          <a:bodyPr vert="horz" lIns="91440" tIns="45720" rIns="91440" bIns="45720" rtlCol="0" anchor="t">
            <a:normAutofit/>
            <a:scene3d>
              <a:camera prst="orthographicFront"/>
              <a:lightRig rig="threePt" dir="t"/>
            </a:scene3d>
            <a:sp3d extrusionH="57150">
              <a:bevelT w="38100" h="38100" prst="relaxedInset"/>
              <a:bevelB w="38100" h="38100" prst="angle"/>
            </a:sp3d>
          </a:bodyPr>
          <a:lstStyle/>
          <a:p>
            <a:r>
              <a:rPr lang="en-US" dirty="0">
                <a:cs typeface="Calibri"/>
              </a:rPr>
              <a:t>Inconclusive survey data</a:t>
            </a:r>
            <a:endParaRPr lang="en-US" dirty="0"/>
          </a:p>
          <a:p>
            <a:r>
              <a:rPr lang="en-US" dirty="0"/>
              <a:t>Covid-19 has magnified staffing issues</a:t>
            </a:r>
            <a:endParaRPr lang="en-US" dirty="0">
              <a:cs typeface="Calibri"/>
            </a:endParaRPr>
          </a:p>
          <a:p>
            <a:r>
              <a:rPr lang="en-US" dirty="0"/>
              <a:t>Questions?</a:t>
            </a:r>
          </a:p>
        </p:txBody>
      </p:sp>
    </p:spTree>
    <p:extLst>
      <p:ext uri="{BB962C8B-B14F-4D97-AF65-F5344CB8AC3E}">
        <p14:creationId xmlns:p14="http://schemas.microsoft.com/office/powerpoint/2010/main" val="19090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0565-05B9-41BD-9AFF-32F8202723D1}"/>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195627F4-ECB7-47BA-BD6C-D599C255E54D}"/>
              </a:ext>
            </a:extLst>
          </p:cNvPr>
          <p:cNvSpPr>
            <a:spLocks noGrp="1"/>
          </p:cNvSpPr>
          <p:nvPr>
            <p:ph idx="1"/>
          </p:nvPr>
        </p:nvSpPr>
        <p:spPr>
          <a:xfrm>
            <a:off x="457200" y="1179443"/>
            <a:ext cx="8229600" cy="5088835"/>
          </a:xfrm>
        </p:spPr>
        <p:txBody>
          <a:bodyPr vert="horz" lIns="91440" tIns="45720" rIns="91440" bIns="45720" rtlCol="0" anchor="t">
            <a:normAutofit fontScale="85000" lnSpcReduction="10000"/>
          </a:bodyPr>
          <a:lstStyle/>
          <a:p>
            <a:pPr marL="457200" marR="0" indent="-457200">
              <a:lnSpc>
                <a:spcPct val="200000"/>
              </a:lnSpc>
              <a:spcBef>
                <a:spcPts val="0"/>
              </a:spcBef>
              <a:spcAft>
                <a:spcPts val="800"/>
              </a:spcAft>
            </a:pPr>
            <a:r>
              <a:rPr lang="en-US" sz="1600" b="1">
                <a:effectLst/>
                <a:latin typeface="Times New Roman" panose="02020603050405020304" pitchFamily="18" charset="0"/>
                <a:ea typeface="Calibri" panose="020F0502020204030204" pitchFamily="34" charset="0"/>
                <a:cs typeface="Arial" panose="020B0604020202020204" pitchFamily="34" charset="0"/>
              </a:rPr>
              <a:t>American Nurses Association. (2019). </a:t>
            </a:r>
            <a:r>
              <a:rPr lang="en-US" sz="1600" b="1" i="1">
                <a:effectLst/>
                <a:latin typeface="Times New Roman" panose="02020603050405020304" pitchFamily="18" charset="0"/>
                <a:ea typeface="Calibri" panose="020F0502020204030204" pitchFamily="34" charset="0"/>
                <a:cs typeface="Arial" panose="020B0604020202020204" pitchFamily="34" charset="0"/>
              </a:rPr>
              <a:t>ANA's Principles </a:t>
            </a:r>
            <a:r>
              <a:rPr lang="en-US" sz="1600" i="1">
                <a:effectLst/>
                <a:latin typeface="Times New Roman" panose="02020603050405020304" pitchFamily="18" charset="0"/>
                <a:ea typeface="Calibri" panose="020F0502020204030204" pitchFamily="34" charset="0"/>
                <a:cs typeface="Arial" panose="020B0604020202020204" pitchFamily="34" charset="0"/>
              </a:rPr>
              <a:t>for Nurse Staffing.</a:t>
            </a:r>
            <a:r>
              <a:rPr lang="en-US" sz="1600">
                <a:effectLst/>
                <a:latin typeface="Times New Roman" panose="02020603050405020304" pitchFamily="18" charset="0"/>
                <a:ea typeface="Calibri" panose="020F0502020204030204" pitchFamily="34" charset="0"/>
                <a:cs typeface="Arial" panose="020B0604020202020204" pitchFamily="34" charset="0"/>
              </a:rPr>
              <a:t> Silver Spring: American 	Nurses Association.</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800"/>
              </a:spcAft>
            </a:pPr>
            <a:r>
              <a:rPr lang="en-US" sz="1600">
                <a:effectLst/>
                <a:latin typeface="Times New Roman" panose="02020603050405020304" pitchFamily="18" charset="0"/>
                <a:ea typeface="Calibri" panose="020F0502020204030204" pitchFamily="34" charset="0"/>
                <a:cs typeface="Arial" panose="020B0604020202020204" pitchFamily="34" charset="0"/>
              </a:rPr>
              <a:t>Chiulli, K. A., Thompson, J., &amp; Requin-Hartman, K. L. (2014). Development and Implementation 		of A Patient Acuity Tool For a Medical-Surgical Unit. </a:t>
            </a:r>
            <a:r>
              <a:rPr lang="en-US" sz="1600" i="1">
                <a:effectLst/>
                <a:latin typeface="Times New Roman" panose="02020603050405020304" pitchFamily="18" charset="0"/>
                <a:ea typeface="Calibri" panose="020F0502020204030204" pitchFamily="34" charset="0"/>
                <a:cs typeface="Arial" panose="020B0604020202020204" pitchFamily="34" charset="0"/>
              </a:rPr>
              <a:t>Academy of Medical-Surgical Nurses</a:t>
            </a:r>
            <a:r>
              <a:rPr lang="en-US" sz="1600">
                <a:effectLst/>
                <a:latin typeface="Times New Roman" panose="02020603050405020304" pitchFamily="18" charset="0"/>
                <a:ea typeface="Calibri" panose="020F0502020204030204" pitchFamily="34" charset="0"/>
                <a:cs typeface="Arial" panose="020B0604020202020204" pitchFamily="34" charset="0"/>
              </a:rPr>
              <a:t>, 9-12.</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80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Glasper, A. (2020). Helping nurses to provide optimum care in the second wave of the pandemic. </a:t>
            </a:r>
            <a:r>
              <a:rPr lang="en-US" sz="1600" i="1">
                <a:effectLst/>
                <a:latin typeface="Times New Roman" panose="02020603050405020304" pitchFamily="18" charset="0"/>
                <a:ea typeface="Times New Roman" panose="02020603050405020304" pitchFamily="18" charset="0"/>
                <a:cs typeface="Arial" panose="020B0604020202020204" pitchFamily="34" charset="0"/>
              </a:rPr>
              <a:t>British 	Journal of Nursing</a:t>
            </a:r>
            <a:r>
              <a:rPr lang="en-US" sz="1600">
                <a:effectLst/>
                <a:latin typeface="Times New Roman" panose="02020603050405020304" pitchFamily="18" charset="0"/>
                <a:ea typeface="Times New Roman" panose="02020603050405020304" pitchFamily="18" charset="0"/>
                <a:cs typeface="Arial" panose="020B0604020202020204" pitchFamily="34" charset="0"/>
              </a:rPr>
              <a:t>, </a:t>
            </a:r>
            <a:r>
              <a:rPr lang="en-US" sz="1600" i="1">
                <a:effectLst/>
                <a:latin typeface="Times New Roman" panose="02020603050405020304" pitchFamily="18" charset="0"/>
                <a:ea typeface="Times New Roman" panose="02020603050405020304" pitchFamily="18" charset="0"/>
                <a:cs typeface="Arial" panose="020B0604020202020204" pitchFamily="34" charset="0"/>
              </a:rPr>
              <a:t>29</a:t>
            </a:r>
            <a:r>
              <a:rPr lang="en-US" sz="1600">
                <a:effectLst/>
                <a:latin typeface="Times New Roman" panose="02020603050405020304" pitchFamily="18" charset="0"/>
                <a:ea typeface="Times New Roman" panose="02020603050405020304" pitchFamily="18" charset="0"/>
                <a:cs typeface="Arial" panose="020B0604020202020204" pitchFamily="34" charset="0"/>
              </a:rPr>
              <a:t>(21), 1292-1293.  https://doi.org/10.12968/bjon.2020.29.21.1292</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800"/>
              </a:spcAft>
            </a:pPr>
            <a:r>
              <a:rPr lang="en-US" sz="1600">
                <a:effectLst/>
                <a:latin typeface="Times New Roman" panose="02020603050405020304" pitchFamily="18" charset="0"/>
                <a:ea typeface="Calibri" panose="020F0502020204030204" pitchFamily="34" charset="0"/>
                <a:cs typeface="Arial" panose="020B0604020202020204" pitchFamily="34" charset="0"/>
              </a:rPr>
              <a:t>Hertel, R. (2012). Regulating Patient Staffing: A Complex Issue. </a:t>
            </a:r>
            <a:r>
              <a:rPr lang="en-US" sz="1600" i="1">
                <a:effectLst/>
                <a:latin typeface="Times New Roman" panose="02020603050405020304" pitchFamily="18" charset="0"/>
                <a:ea typeface="Calibri" panose="020F0502020204030204" pitchFamily="34" charset="0"/>
                <a:cs typeface="Arial" panose="020B0604020202020204" pitchFamily="34" charset="0"/>
              </a:rPr>
              <a:t>Med-Surg Matters, 21</a:t>
            </a:r>
            <a:r>
              <a:rPr lang="en-US" sz="1600">
                <a:effectLst/>
                <a:latin typeface="Times New Roman" panose="02020603050405020304" pitchFamily="18" charset="0"/>
                <a:ea typeface="Calibri" panose="020F0502020204030204" pitchFamily="34" charset="0"/>
                <a:cs typeface="Arial" panose="020B0604020202020204" pitchFamily="34" charset="0"/>
              </a:rPr>
              <a:t>(1), 3-7.</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80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Hiatt, J. M. (2006). </a:t>
            </a:r>
            <a:r>
              <a:rPr lang="en-US" sz="1600" i="1">
                <a:effectLst/>
                <a:latin typeface="Times New Roman" panose="02020603050405020304" pitchFamily="18" charset="0"/>
                <a:ea typeface="Times New Roman" panose="02020603050405020304" pitchFamily="18" charset="0"/>
                <a:cs typeface="Arial" panose="020B0604020202020204" pitchFamily="34" charset="0"/>
              </a:rPr>
              <a:t>ADKAR: A model for change in business, government, and our community</a:t>
            </a:r>
            <a:r>
              <a:rPr lang="en-US" sz="1600">
                <a:effectLst/>
                <a:latin typeface="Times New Roman" panose="02020603050405020304" pitchFamily="18" charset="0"/>
                <a:ea typeface="Times New Roman" panose="02020603050405020304" pitchFamily="18" charset="0"/>
                <a:cs typeface="Arial" panose="020B0604020202020204" pitchFamily="34" charset="0"/>
              </a:rPr>
              <a:t>.Loveland: 		Prosci Learning Center Publications.</a:t>
            </a:r>
            <a:endParaRPr lang="en-US" sz="1400">
              <a:effectLst/>
              <a:latin typeface="Calibri" panose="020F0502020204030204" pitchFamily="34" charset="0"/>
              <a:ea typeface="Calibri" panose="020F0502020204030204" pitchFamily="34" charset="0"/>
              <a:cs typeface="Arial" panose="020B0604020202020204" pitchFamily="34" charset="0"/>
            </a:endParaRPr>
          </a:p>
          <a:p>
            <a:endParaRPr lang="en-US" sz="1600">
              <a:cs typeface="Calibri"/>
            </a:endParaRPr>
          </a:p>
        </p:txBody>
      </p:sp>
    </p:spTree>
    <p:extLst>
      <p:ext uri="{BB962C8B-B14F-4D97-AF65-F5344CB8AC3E}">
        <p14:creationId xmlns:p14="http://schemas.microsoft.com/office/powerpoint/2010/main" val="922493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8D43C-AC15-4668-A285-95338967639C}"/>
              </a:ext>
            </a:extLst>
          </p:cNvPr>
          <p:cNvSpPr>
            <a:spLocks noGrp="1"/>
          </p:cNvSpPr>
          <p:nvPr>
            <p:ph idx="1"/>
          </p:nvPr>
        </p:nvSpPr>
        <p:spPr>
          <a:xfrm>
            <a:off x="589721" y="301487"/>
            <a:ext cx="8229600" cy="5582478"/>
          </a:xfrm>
        </p:spPr>
        <p:txBody>
          <a:bodyPr>
            <a:normAutofit fontScale="70000" lnSpcReduction="20000"/>
          </a:bodyPr>
          <a:lstStyle/>
          <a:p>
            <a:pPr marL="360045" marR="0" indent="-360045">
              <a:lnSpc>
                <a:spcPct val="200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Hill, B. (2020). Changes to nurse-to-patient ratios in intensive care during the pandemic. </a:t>
            </a:r>
            <a:r>
              <a:rPr lang="en-US" sz="1800" i="1">
                <a:effectLst/>
                <a:latin typeface="Times New Roman" panose="02020603050405020304" pitchFamily="18" charset="0"/>
                <a:ea typeface="Times New Roman" panose="02020603050405020304" pitchFamily="18" charset="0"/>
                <a:cs typeface="Arial" panose="020B0604020202020204" pitchFamily="34" charset="0"/>
              </a:rPr>
              <a:t>British Journal of Nursing</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a:effectLst/>
                <a:latin typeface="Times New Roman" panose="02020603050405020304" pitchFamily="18" charset="0"/>
                <a:ea typeface="Times New Roman" panose="02020603050405020304" pitchFamily="18" charset="0"/>
                <a:cs typeface="Arial" panose="020B0604020202020204" pitchFamily="34" charset="0"/>
              </a:rPr>
              <a:t>29</a:t>
            </a:r>
            <a:r>
              <a:rPr lang="en-US" sz="1800">
                <a:effectLst/>
                <a:latin typeface="Times New Roman" panose="02020603050405020304" pitchFamily="18" charset="0"/>
                <a:ea typeface="Times New Roman" panose="02020603050405020304" pitchFamily="18" charset="0"/>
                <a:cs typeface="Arial" panose="020B0604020202020204" pitchFamily="34" charset="0"/>
              </a:rPr>
              <a:t>(21), 1238–1240. https://doi.org/10.12968/bjon.2020.29.21.1238</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Hinton, L., Gaisie, N. E., Schnake, K. L., &amp; Zoubak, E. (2020). Cultivating Adaptive Leaders to Drive System and 		Policy Change. </a:t>
            </a:r>
            <a:r>
              <a:rPr lang="en-US" sz="1800" i="1">
                <a:effectLst/>
                <a:latin typeface="Times New Roman" panose="02020603050405020304" pitchFamily="18" charset="0"/>
                <a:ea typeface="Times New Roman" panose="02020603050405020304" pitchFamily="18" charset="0"/>
                <a:cs typeface="Arial" panose="020B0604020202020204" pitchFamily="34" charset="0"/>
              </a:rPr>
              <a:t>ZERO TO THREE</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a:effectLst/>
                <a:latin typeface="Times New Roman" panose="02020603050405020304" pitchFamily="18" charset="0"/>
                <a:ea typeface="Times New Roman" panose="02020603050405020304" pitchFamily="18" charset="0"/>
                <a:cs typeface="Arial" panose="020B0604020202020204" pitchFamily="34" charset="0"/>
              </a:rPr>
              <a:t>40</a:t>
            </a:r>
            <a:r>
              <a:rPr lang="en-US" sz="1800">
                <a:effectLst/>
                <a:latin typeface="Times New Roman" panose="02020603050405020304" pitchFamily="18" charset="0"/>
                <a:ea typeface="Times New Roman" panose="02020603050405020304" pitchFamily="18" charset="0"/>
                <a:cs typeface="Arial" panose="020B0604020202020204" pitchFamily="34" charset="0"/>
              </a:rPr>
              <a:t>(5), 12–19.</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cs typeface="Arial" panose="020B0604020202020204" pitchFamily="34" charset="0"/>
              </a:rPr>
              <a:t>Ingram, A., &amp; Powell, J. (2018). Patient acuity tool on a medical-surgical unit. </a:t>
            </a:r>
            <a:r>
              <a:rPr lang="en-US" sz="1800" i="1">
                <a:effectLst/>
                <a:latin typeface="Times New Roman" panose="02020603050405020304" pitchFamily="18" charset="0"/>
                <a:ea typeface="Calibri" panose="020F0502020204030204" pitchFamily="34" charset="0"/>
                <a:cs typeface="Arial" panose="020B0604020202020204" pitchFamily="34" charset="0"/>
              </a:rPr>
              <a:t>American Nurse</a:t>
            </a:r>
            <a:r>
              <a:rPr lang="en-US" sz="1800">
                <a:effectLst/>
                <a:latin typeface="Times New Roman" panose="02020603050405020304" pitchFamily="18" charset="0"/>
                <a:ea typeface="Calibri" panose="020F0502020204030204" pitchFamily="34" charset="0"/>
                <a:cs typeface="Arial" panose="020B0604020202020204" pitchFamily="34" charset="0"/>
              </a:rPr>
              <a:t>, 1-7. Retrieved 	from https://www.myamericannurse.com/patient-acuity-medical-surgical-unit/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cs typeface="Arial" panose="020B0604020202020204" pitchFamily="34" charset="0"/>
              </a:rPr>
              <a:t>Kidd, M., Grove, K., Kaiser, M., Swooda, B., &amp; Taylor, A. (2014). A new patient- acuity tool promotes equitable 	nurse- patient assignments. </a:t>
            </a:r>
            <a:r>
              <a:rPr lang="en-US" sz="1800" i="1">
                <a:effectLst/>
                <a:latin typeface="Times New Roman" panose="02020603050405020304" pitchFamily="18" charset="0"/>
                <a:ea typeface="Calibri" panose="020F0502020204030204" pitchFamily="34" charset="0"/>
                <a:cs typeface="Arial" panose="020B0604020202020204" pitchFamily="34" charset="0"/>
              </a:rPr>
              <a:t>American Nurse Today, 9</a:t>
            </a:r>
            <a:r>
              <a:rPr lang="en-US" sz="1800">
                <a:effectLst/>
                <a:latin typeface="Times New Roman" panose="02020603050405020304" pitchFamily="18" charset="0"/>
                <a:ea typeface="Calibri" panose="020F0502020204030204" pitchFamily="34" charset="0"/>
                <a:cs typeface="Arial" panose="020B0604020202020204" pitchFamily="34" charset="0"/>
              </a:rPr>
              <a:t>(3), 1-4.</a:t>
            </a:r>
          </a:p>
          <a:p>
            <a:pPr marL="0" marR="0">
              <a:lnSpc>
                <a:spcPct val="200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Labrague, L. J., McEnroe, P. D., D’Souza, M. S., Cecily, H. S. J., Fronda, D. C., Edet, O. B.,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200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Ibebuike, J. E., Venkatesan, L., Almazan, J. U., Al Amri, M., Mirafuentes, E. C., Cayaban, A. R. R., Al Yahyaei, 	A., &amp; Bin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Jumah</a:t>
            </a:r>
            <a:r>
              <a:rPr lang="en-US" sz="1800">
                <a:effectLst/>
                <a:latin typeface="Times New Roman" panose="02020603050405020304" pitchFamily="18" charset="0"/>
                <a:ea typeface="Times New Roman" panose="02020603050405020304" pitchFamily="18" charset="0"/>
                <a:cs typeface="Arial" panose="020B0604020202020204" pitchFamily="34" charset="0"/>
              </a:rPr>
              <a:t>, J. A. (2019). A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Multicountry</a:t>
            </a:r>
            <a:r>
              <a:rPr lang="en-US" sz="1800">
                <a:effectLst/>
                <a:latin typeface="Times New Roman" panose="02020603050405020304" pitchFamily="18" charset="0"/>
                <a:ea typeface="Times New Roman" panose="02020603050405020304" pitchFamily="18" charset="0"/>
                <a:cs typeface="Arial" panose="020B0604020202020204" pitchFamily="34" charset="0"/>
              </a:rPr>
              <a:t> Study on Nursing Students’ Self‐Perceived Competence and 	Barriers to Evidence‐Based Practice. </a:t>
            </a:r>
            <a:r>
              <a:rPr lang="en-US" sz="1800" i="1">
                <a:effectLst/>
                <a:latin typeface="Times New Roman" panose="02020603050405020304" pitchFamily="18" charset="0"/>
                <a:ea typeface="Times New Roman" panose="02020603050405020304" pitchFamily="18" charset="0"/>
                <a:cs typeface="Arial" panose="020B0604020202020204" pitchFamily="34" charset="0"/>
              </a:rPr>
              <a:t>Worldviews on Evidence-Based Nursing</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a:effectLst/>
                <a:latin typeface="Times New Roman" panose="02020603050405020304" pitchFamily="18" charset="0"/>
                <a:ea typeface="Times New Roman" panose="02020603050405020304" pitchFamily="18" charset="0"/>
                <a:cs typeface="Arial" panose="020B0604020202020204" pitchFamily="34" charset="0"/>
              </a:rPr>
              <a:t>16</a:t>
            </a:r>
            <a:r>
              <a:rPr lang="en-US" sz="1800">
                <a:effectLst/>
                <a:latin typeface="Times New Roman" panose="02020603050405020304" pitchFamily="18" charset="0"/>
                <a:ea typeface="Times New Roman" panose="02020603050405020304" pitchFamily="18" charset="0"/>
                <a:cs typeface="Arial" panose="020B0604020202020204" pitchFamily="34" charset="0"/>
              </a:rPr>
              <a:t>(3), 236–246. https://doi-	org.ezproxy.umary.edu/10.1111/</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wvn.12364</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094164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67DC0-2379-4FBF-9A4A-4D5CF82B1EF9}"/>
              </a:ext>
            </a:extLst>
          </p:cNvPr>
          <p:cNvSpPr>
            <a:spLocks noGrp="1"/>
          </p:cNvSpPr>
          <p:nvPr>
            <p:ph idx="1"/>
          </p:nvPr>
        </p:nvSpPr>
        <p:spPr>
          <a:xfrm>
            <a:off x="457200" y="225288"/>
            <a:ext cx="8229600" cy="5900876"/>
          </a:xfrm>
        </p:spPr>
        <p:txBody>
          <a:bodyPr>
            <a:normAutofit lnSpcReduction="10000"/>
          </a:bodyPr>
          <a:lstStyle/>
          <a:p>
            <a:pPr marL="457200" marR="0" indent="-45720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cs typeface="Arial" panose="020B0604020202020204" pitchFamily="34" charset="0"/>
              </a:rPr>
              <a:t>Malloch, K. (2012). Changing Tides: Increasing Evidence to Embrace a Patient 	Classification System. </a:t>
            </a:r>
            <a:r>
              <a:rPr lang="en-US" sz="1800" i="1">
                <a:effectLst/>
                <a:latin typeface="Times New Roman" panose="02020603050405020304" pitchFamily="18" charset="0"/>
                <a:ea typeface="Calibri" panose="020F0502020204030204" pitchFamily="34" charset="0"/>
                <a:cs typeface="Arial" panose="020B0604020202020204" pitchFamily="34" charset="0"/>
              </a:rPr>
              <a:t>Nursing Economics, 30</a:t>
            </a:r>
            <a:r>
              <a:rPr lang="en-US" sz="1800">
                <a:effectLst/>
                <a:latin typeface="Times New Roman" panose="02020603050405020304" pitchFamily="18" charset="0"/>
                <a:ea typeface="Calibri" panose="020F0502020204030204" pitchFamily="34" charset="0"/>
                <a:cs typeface="Arial" panose="020B0604020202020204" pitchFamily="34" charset="0"/>
              </a:rPr>
              <a:t>(6), 356-358.</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200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McHugh, M. D.,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Kutney</a:t>
            </a:r>
            <a:r>
              <a:rPr lang="en-US" sz="1800">
                <a:effectLst/>
                <a:latin typeface="Times New Roman" panose="02020603050405020304" pitchFamily="18" charset="0"/>
                <a:ea typeface="Times New Roman" panose="02020603050405020304" pitchFamily="18" charset="0"/>
                <a:cs typeface="Arial" panose="020B0604020202020204" pitchFamily="34" charset="0"/>
              </a:rPr>
              <a:t>-Lee, A.,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Cimiotti</a:t>
            </a:r>
            <a:r>
              <a:rPr lang="en-US" sz="1800">
                <a:effectLst/>
                <a:latin typeface="Times New Roman" panose="02020603050405020304" pitchFamily="18" charset="0"/>
                <a:ea typeface="Times New Roman" panose="02020603050405020304" pitchFamily="18" charset="0"/>
                <a:cs typeface="Arial" panose="020B0604020202020204" pitchFamily="34" charset="0"/>
              </a:rPr>
              <a:t>, J. P., Sloane, D. M., &amp; Aiken, L. H. 			(2011). Nurses' widespread job dissatisfaction, burnout, and frustration with 		health benefits signal problems for patient care. </a:t>
            </a:r>
            <a:r>
              <a:rPr lang="en-US" sz="1800" i="1">
                <a:effectLst/>
                <a:latin typeface="Times New Roman" panose="02020603050405020304" pitchFamily="18" charset="0"/>
                <a:ea typeface="Times New Roman" panose="02020603050405020304" pitchFamily="18" charset="0"/>
                <a:cs typeface="Arial" panose="020B0604020202020204" pitchFamily="34" charset="0"/>
              </a:rPr>
              <a:t>Health affairs (Project 			Hope)</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a:effectLst/>
                <a:latin typeface="Times New Roman" panose="02020603050405020304" pitchFamily="18" charset="0"/>
                <a:ea typeface="Times New Roman" panose="02020603050405020304" pitchFamily="18" charset="0"/>
                <a:cs typeface="Arial" panose="020B0604020202020204" pitchFamily="34" charset="0"/>
              </a:rPr>
              <a:t>30</a:t>
            </a:r>
            <a:r>
              <a:rPr lang="en-US" sz="1800">
                <a:effectLst/>
                <a:latin typeface="Times New Roman" panose="02020603050405020304" pitchFamily="18" charset="0"/>
                <a:ea typeface="Times New Roman" panose="02020603050405020304" pitchFamily="18" charset="0"/>
                <a:cs typeface="Arial" panose="020B0604020202020204" pitchFamily="34" charset="0"/>
              </a:rPr>
              <a:t>(2), 202–210. </a:t>
            </a:r>
            <a:r>
              <a:rPr lang="en-US" sz="1800" u="sng">
                <a:effectLst/>
                <a:latin typeface="Times New Roman" panose="02020603050405020304" pitchFamily="18"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https://doi.org/10.1377/hlthaff.2010.0100</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200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Melnyk, B. M., &amp; Fineout-Overholt, E. (2019). </a:t>
            </a:r>
            <a:r>
              <a:rPr lang="en-US" sz="1800" i="1">
                <a:effectLst/>
                <a:latin typeface="Times New Roman" panose="02020603050405020304" pitchFamily="18" charset="0"/>
                <a:ea typeface="Times New Roman" panose="02020603050405020304" pitchFamily="18" charset="0"/>
                <a:cs typeface="Arial" panose="020B0604020202020204" pitchFamily="34" charset="0"/>
              </a:rPr>
              <a:t>Evidence-based practice in nursing 		and healthcare</a:t>
            </a:r>
            <a:r>
              <a:rPr lang="en-US" sz="1800">
                <a:effectLst/>
                <a:latin typeface="Times New Roman" panose="02020603050405020304" pitchFamily="18" charset="0"/>
                <a:ea typeface="Times New Roman" panose="02020603050405020304" pitchFamily="18" charset="0"/>
                <a:cs typeface="Arial" panose="020B0604020202020204" pitchFamily="34" charset="0"/>
              </a:rPr>
              <a:t> (4th ed.). Wolters Kluwer.</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800"/>
              </a:spcAft>
            </a:pPr>
            <a:r>
              <a:rPr lang="en-US" sz="1800" err="1">
                <a:effectLst/>
                <a:latin typeface="Times New Roman" panose="02020603050405020304" pitchFamily="18" charset="0"/>
                <a:ea typeface="Times New Roman" panose="02020603050405020304" pitchFamily="18" charset="0"/>
                <a:cs typeface="Arial" panose="020B0604020202020204" pitchFamily="34" charset="0"/>
              </a:rPr>
              <a:t>NSI</a:t>
            </a:r>
            <a:r>
              <a:rPr lang="en-US" sz="1800">
                <a:effectLst/>
                <a:latin typeface="Times New Roman" panose="02020603050405020304" pitchFamily="18" charset="0"/>
                <a:ea typeface="Times New Roman" panose="02020603050405020304" pitchFamily="18" charset="0"/>
                <a:cs typeface="Arial" panose="020B0604020202020204" pitchFamily="34" charset="0"/>
              </a:rPr>
              <a:t> Nursing Solutions. (2019). </a:t>
            </a:r>
            <a:r>
              <a:rPr lang="en-US" sz="1800" i="1">
                <a:effectLst/>
                <a:latin typeface="Times New Roman" panose="02020603050405020304" pitchFamily="18" charset="0"/>
                <a:ea typeface="Times New Roman" panose="02020603050405020304" pitchFamily="18" charset="0"/>
                <a:cs typeface="Arial" panose="020B0604020202020204" pitchFamily="34" charset="0"/>
              </a:rPr>
              <a:t>2020 </a:t>
            </a:r>
            <a:r>
              <a:rPr lang="en-US" sz="1800" i="1" err="1">
                <a:effectLst/>
                <a:latin typeface="Times New Roman" panose="02020603050405020304" pitchFamily="18" charset="0"/>
                <a:ea typeface="Times New Roman" panose="02020603050405020304" pitchFamily="18" charset="0"/>
                <a:cs typeface="Arial" panose="020B0604020202020204" pitchFamily="34" charset="0"/>
              </a:rPr>
              <a:t>NSI</a:t>
            </a:r>
            <a:r>
              <a:rPr lang="en-US" sz="1800" i="1">
                <a:effectLst/>
                <a:latin typeface="Times New Roman" panose="02020603050405020304" pitchFamily="18" charset="0"/>
                <a:ea typeface="Times New Roman" panose="02020603050405020304" pitchFamily="18" charset="0"/>
                <a:cs typeface="Arial" panose="020B0604020202020204" pitchFamily="34" charset="0"/>
              </a:rPr>
              <a:t> National Health Care Retention &amp; RN 			Staffing Report</a:t>
            </a:r>
            <a:r>
              <a:rPr lang="en-US" sz="1800">
                <a:effectLst/>
                <a:latin typeface="Times New Roman" panose="02020603050405020304" pitchFamily="18" charset="0"/>
                <a:ea typeface="Times New Roman" panose="02020603050405020304" pitchFamily="18" charset="0"/>
                <a:cs typeface="Arial" panose="020B0604020202020204" pitchFamily="34" charset="0"/>
              </a:rPr>
              <a:t> (Rep.).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NSI</a:t>
            </a:r>
            <a:r>
              <a:rPr lang="en-US" sz="1800">
                <a:effectLst/>
                <a:latin typeface="Times New Roman" panose="02020603050405020304" pitchFamily="18" charset="0"/>
                <a:ea typeface="Times New Roman" panose="02020603050405020304" pitchFamily="18" charset="0"/>
                <a:cs typeface="Arial" panose="020B0604020202020204" pitchFamily="34" charset="0"/>
              </a:rPr>
              <a:t> Nursing Solutions.</a:t>
            </a:r>
          </a:p>
          <a:p>
            <a:pPr marL="360045" marR="0" indent="-360045">
              <a:lnSpc>
                <a:spcPct val="200000"/>
              </a:lnSpc>
              <a:spcBef>
                <a:spcPts val="0"/>
              </a:spcBef>
              <a:spcAft>
                <a:spcPts val="800"/>
              </a:spcAft>
            </a:pP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360045" marR="0" indent="-360045">
              <a:lnSpc>
                <a:spcPct val="200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490054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0483D2-126B-4BE3-85C1-E814A4B97FB4}"/>
              </a:ext>
            </a:extLst>
          </p:cNvPr>
          <p:cNvSpPr>
            <a:spLocks noGrp="1"/>
          </p:cNvSpPr>
          <p:nvPr>
            <p:ph idx="1"/>
          </p:nvPr>
        </p:nvSpPr>
        <p:spPr>
          <a:xfrm>
            <a:off x="457200" y="0"/>
            <a:ext cx="8229600" cy="6373813"/>
          </a:xfrm>
        </p:spPr>
        <p:txBody>
          <a:bodyPr>
            <a:normAutofit fontScale="85000" lnSpcReduction="10000"/>
          </a:bodyPr>
          <a:lstStyle/>
          <a:p>
            <a:pPr marL="457200" marR="0" indent="-45720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cs typeface="Arial" panose="020B0604020202020204" pitchFamily="34" charset="0"/>
              </a:rPr>
              <a:t>O'Keeffe, M. (2016). Practical steps for applying acuity-based staffing. </a:t>
            </a:r>
            <a:r>
              <a:rPr lang="en-US" sz="1800" i="1">
                <a:effectLst/>
                <a:latin typeface="Times New Roman" panose="02020603050405020304" pitchFamily="18" charset="0"/>
                <a:ea typeface="Calibri" panose="020F0502020204030204" pitchFamily="34" charset="0"/>
                <a:cs typeface="Arial" panose="020B0604020202020204" pitchFamily="34" charset="0"/>
              </a:rPr>
              <a:t>American Nurse Today, 	11</a:t>
            </a:r>
            <a:r>
              <a:rPr lang="en-US" sz="1800">
                <a:effectLst/>
                <a:latin typeface="Times New Roman" panose="02020603050405020304" pitchFamily="18" charset="0"/>
                <a:ea typeface="Calibri" panose="020F0502020204030204" pitchFamily="34" charset="0"/>
                <a:cs typeface="Arial" panose="020B0604020202020204" pitchFamily="34" charset="0"/>
              </a:rPr>
              <a:t>(9), 30-34.</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200000"/>
              </a:lnSpc>
              <a:spcBef>
                <a:spcPts val="0"/>
              </a:spcBef>
              <a:spcAft>
                <a:spcPts val="800"/>
              </a:spcAft>
            </a:pPr>
            <a:r>
              <a:rPr lang="en-US" sz="1800" err="1">
                <a:effectLst/>
                <a:latin typeface="Times New Roman" panose="02020603050405020304" pitchFamily="18" charset="0"/>
                <a:ea typeface="Times New Roman" panose="02020603050405020304" pitchFamily="18" charset="0"/>
                <a:cs typeface="Arial" panose="020B0604020202020204" pitchFamily="34" charset="0"/>
              </a:rPr>
              <a:t>Pintanela</a:t>
            </a:r>
            <a:r>
              <a:rPr lang="en-US" sz="1800">
                <a:effectLst/>
                <a:latin typeface="Times New Roman" panose="02020603050405020304" pitchFamily="18" charset="0"/>
                <a:ea typeface="Times New Roman" panose="02020603050405020304" pitchFamily="18" charset="0"/>
                <a:cs typeface="Arial" panose="020B0604020202020204" pitchFamily="34" charset="0"/>
              </a:rPr>
              <a:t> de Carvalho, D., Pereira Rocha, L., de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Pinho</a:t>
            </a:r>
            <a:r>
              <a:rPr lang="en-US" sz="1800">
                <a:effectLst/>
                <a:latin typeface="Times New Roman" panose="02020603050405020304" pitchFamily="18" charset="0"/>
                <a:ea typeface="Times New Roman" panose="02020603050405020304" pitchFamily="18" charset="0"/>
                <a:cs typeface="Arial" panose="020B0604020202020204" pitchFamily="34" charset="0"/>
              </a:rPr>
              <a:t>, E. C.,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Tomaschewski-Barlem</a:t>
            </a:r>
            <a:r>
              <a:rPr lang="en-US" sz="1800">
                <a:effectLst/>
                <a:latin typeface="Times New Roman" panose="02020603050405020304" pitchFamily="18" charset="0"/>
                <a:ea typeface="Times New Roman" panose="02020603050405020304" pitchFamily="18" charset="0"/>
                <a:cs typeface="Arial" panose="020B0604020202020204" pitchFamily="34" charset="0"/>
              </a:rPr>
              <a:t>, J. G.,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114300" marR="0" indent="0">
              <a:lnSpc>
                <a:spcPct val="200000"/>
              </a:lnSpc>
              <a:spcBef>
                <a:spcPts val="0"/>
              </a:spcBef>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Devos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Barlem</a:t>
            </a:r>
            <a:r>
              <a:rPr lang="en-US" sz="1800">
                <a:effectLst/>
                <a:latin typeface="Times New Roman" panose="02020603050405020304" pitchFamily="18" charset="0"/>
                <a:ea typeface="Times New Roman" panose="02020603050405020304" pitchFamily="18" charset="0"/>
                <a:cs typeface="Arial" panose="020B0604020202020204" pitchFamily="34" charset="0"/>
              </a:rPr>
              <a:t>, E. L., &amp;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Salomão</a:t>
            </a:r>
            <a:r>
              <a:rPr lang="en-US" sz="1800">
                <a:effectLst/>
                <a:latin typeface="Times New Roman" panose="02020603050405020304" pitchFamily="18" charset="0"/>
                <a:ea typeface="Times New Roman" panose="02020603050405020304" pitchFamily="18" charset="0"/>
                <a:cs typeface="Arial" panose="020B0604020202020204" pitchFamily="34" charset="0"/>
              </a:rPr>
              <a:t> Goulart, L. (2019). Workloads and burnout of nursing 			workers. </a:t>
            </a:r>
            <a:r>
              <a:rPr lang="en-US" sz="1800" i="1" err="1">
                <a:effectLst/>
                <a:latin typeface="Times New Roman" panose="02020603050405020304" pitchFamily="18" charset="0"/>
                <a:ea typeface="Times New Roman" panose="02020603050405020304" pitchFamily="18" charset="0"/>
                <a:cs typeface="Arial" panose="020B0604020202020204" pitchFamily="34" charset="0"/>
              </a:rPr>
              <a:t>Revista</a:t>
            </a:r>
            <a:r>
              <a:rPr lang="en-US" sz="1800" i="1">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err="1">
                <a:effectLst/>
                <a:latin typeface="Times New Roman" panose="02020603050405020304" pitchFamily="18" charset="0"/>
                <a:ea typeface="Times New Roman" panose="02020603050405020304" pitchFamily="18" charset="0"/>
                <a:cs typeface="Arial" panose="020B0604020202020204" pitchFamily="34" charset="0"/>
              </a:rPr>
              <a:t>Brasileira</a:t>
            </a:r>
            <a:r>
              <a:rPr lang="en-US" sz="1800" i="1">
                <a:effectLst/>
                <a:latin typeface="Times New Roman" panose="02020603050405020304" pitchFamily="18" charset="0"/>
                <a:ea typeface="Times New Roman" panose="02020603050405020304" pitchFamily="18" charset="0"/>
                <a:cs typeface="Arial" panose="020B0604020202020204" pitchFamily="34" charset="0"/>
              </a:rPr>
              <a:t> de </a:t>
            </a:r>
            <a:r>
              <a:rPr lang="en-US" sz="1800" i="1" err="1">
                <a:effectLst/>
                <a:latin typeface="Times New Roman" panose="02020603050405020304" pitchFamily="18" charset="0"/>
                <a:ea typeface="Times New Roman" panose="02020603050405020304" pitchFamily="18" charset="0"/>
                <a:cs typeface="Arial" panose="020B0604020202020204" pitchFamily="34" charset="0"/>
              </a:rPr>
              <a:t>Enfermagem</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a:effectLst/>
                <a:latin typeface="Times New Roman" panose="02020603050405020304" pitchFamily="18" charset="0"/>
                <a:ea typeface="Times New Roman" panose="02020603050405020304" pitchFamily="18" charset="0"/>
                <a:cs typeface="Arial" panose="020B0604020202020204" pitchFamily="34" charset="0"/>
              </a:rPr>
              <a:t>72</a:t>
            </a:r>
            <a:r>
              <a:rPr lang="en-US" sz="1800">
                <a:effectLst/>
                <a:latin typeface="Times New Roman" panose="02020603050405020304" pitchFamily="18" charset="0"/>
                <a:ea typeface="Times New Roman" panose="02020603050405020304" pitchFamily="18" charset="0"/>
                <a:cs typeface="Arial" panose="020B0604020202020204" pitchFamily="34" charset="0"/>
              </a:rPr>
              <a:t>(6), 1435–1441. 							https://doi.org.ezproxy.umary.edu/10.1590/0034-7167-2017-0659</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200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Ruiz, M. A., &amp; Gibson, C.-A. M. (2020). Emotional impact of the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covid-19</a:t>
            </a:r>
            <a:r>
              <a:rPr lang="en-US" sz="1800">
                <a:effectLst/>
                <a:latin typeface="Times New Roman" panose="02020603050405020304" pitchFamily="18" charset="0"/>
                <a:ea typeface="Times New Roman" panose="02020603050405020304" pitchFamily="18" charset="0"/>
                <a:cs typeface="Arial" panose="020B0604020202020204" pitchFamily="34" charset="0"/>
              </a:rPr>
              <a:t> pandemic on US </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Times New Roman" panose="02020603050405020304" pitchFamily="18" charset="0"/>
                <a:ea typeface="Times New Roman" panose="02020603050405020304" pitchFamily="18" charset="0"/>
                <a:cs typeface="Arial" panose="020B0604020202020204" pitchFamily="34" charset="0"/>
              </a:rPr>
              <a:t>health care workers: A gathering storm. </a:t>
            </a:r>
            <a:r>
              <a:rPr lang="en-US" sz="1800" i="1">
                <a:effectLst/>
                <a:latin typeface="Times New Roman" panose="02020603050405020304" pitchFamily="18" charset="0"/>
                <a:ea typeface="Times New Roman" panose="02020603050405020304" pitchFamily="18" charset="0"/>
                <a:cs typeface="Arial" panose="020B0604020202020204" pitchFamily="34" charset="0"/>
              </a:rPr>
              <a:t>Psychological Trauma: Theory, Research, </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i="1">
                <a:effectLst/>
                <a:latin typeface="Times New Roman" panose="02020603050405020304" pitchFamily="18" charset="0"/>
                <a:ea typeface="Times New Roman" panose="02020603050405020304" pitchFamily="18" charset="0"/>
                <a:cs typeface="Arial" panose="020B0604020202020204" pitchFamily="34" charset="0"/>
              </a:rPr>
              <a:t>Practice, 		and Policy</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a:effectLst/>
                <a:latin typeface="Times New Roman" panose="02020603050405020304" pitchFamily="18" charset="0"/>
                <a:ea typeface="Times New Roman" panose="02020603050405020304" pitchFamily="18" charset="0"/>
                <a:cs typeface="Arial" panose="020B0604020202020204" pitchFamily="34" charset="0"/>
              </a:rPr>
              <a:t>12</a:t>
            </a:r>
            <a:r>
              <a:rPr lang="en-US" sz="1800">
                <a:effectLst/>
                <a:latin typeface="Times New Roman" panose="02020603050405020304" pitchFamily="18" charset="0"/>
                <a:ea typeface="Times New Roman" panose="02020603050405020304" pitchFamily="18" charset="0"/>
                <a:cs typeface="Arial" panose="020B0604020202020204" pitchFamily="34" charset="0"/>
              </a:rPr>
              <a:t>(</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S1</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S153</a:t>
            </a:r>
            <a:r>
              <a:rPr lang="en-US" sz="1800">
                <a:effectLst/>
                <a:latin typeface="Times New Roman" panose="02020603050405020304" pitchFamily="18" charset="0"/>
                <a:ea typeface="Times New Roman" panose="02020603050405020304" pitchFamily="18" charset="0"/>
                <a:cs typeface="Arial" panose="020B0604020202020204" pitchFamily="34" charset="0"/>
              </a:rPr>
              <a:t>–</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S155</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u="sng">
                <a:effectLst/>
                <a:latin typeface="Times New Roman" panose="02020603050405020304" pitchFamily="18"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https://doi.org/10.1037/tra0000851</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cs typeface="Arial" panose="020B0604020202020204" pitchFamily="34" charset="0"/>
              </a:rPr>
              <a:t>Trepanier, S., Lee, D. W., &amp; Kerfoot, K. M. (2017). Interoperable Acuity-Based Staffing Solutions: 	Lessons Learned From a Multi-Hospital System. </a:t>
            </a:r>
            <a:r>
              <a:rPr lang="en-US" sz="1800" i="1">
                <a:effectLst/>
                <a:latin typeface="Times New Roman" panose="02020603050405020304" pitchFamily="18" charset="0"/>
                <a:ea typeface="Calibri" panose="020F0502020204030204" pitchFamily="34" charset="0"/>
                <a:cs typeface="Arial" panose="020B0604020202020204" pitchFamily="34" charset="0"/>
              </a:rPr>
              <a:t>Nursing Economics, 35</a:t>
            </a:r>
            <a:r>
              <a:rPr lang="en-US" sz="1800">
                <a:effectLst/>
                <a:latin typeface="Times New Roman" panose="02020603050405020304" pitchFamily="18" charset="0"/>
                <a:ea typeface="Calibri" panose="020F0502020204030204" pitchFamily="34" charset="0"/>
                <a:cs typeface="Arial" panose="020B0604020202020204" pitchFamily="34" charset="0"/>
              </a:rPr>
              <a:t>(4), 184-204.</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3415641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2C055-6B68-472E-800B-EC584F9999FB}"/>
              </a:ext>
            </a:extLst>
          </p:cNvPr>
          <p:cNvSpPr>
            <a:spLocks noGrp="1"/>
          </p:cNvSpPr>
          <p:nvPr>
            <p:ph idx="1"/>
          </p:nvPr>
        </p:nvSpPr>
        <p:spPr>
          <a:xfrm>
            <a:off x="0" y="278295"/>
            <a:ext cx="9011478" cy="5923722"/>
          </a:xfrm>
        </p:spPr>
        <p:txBody>
          <a:bodyPr>
            <a:normAutofit lnSpcReduction="10000"/>
          </a:bodyPr>
          <a:lstStyle/>
          <a:p>
            <a:pPr marL="457200" marR="0" indent="-457200">
              <a:lnSpc>
                <a:spcPct val="200000"/>
              </a:lnSpc>
              <a:spcBef>
                <a:spcPts val="0"/>
              </a:spcBef>
              <a:spcAft>
                <a:spcPts val="800"/>
              </a:spcAft>
            </a:pPr>
            <a:r>
              <a:rPr lang="en-US" sz="1800" err="1">
                <a:effectLst/>
                <a:latin typeface="Times New Roman" panose="02020603050405020304" pitchFamily="18" charset="0"/>
                <a:ea typeface="Calibri" panose="020F0502020204030204" pitchFamily="34" charset="0"/>
                <a:cs typeface="Arial" panose="020B0604020202020204" pitchFamily="34" charset="0"/>
              </a:rPr>
              <a:t>Vortherm</a:t>
            </a:r>
            <a:r>
              <a:rPr lang="en-US" sz="1800">
                <a:effectLst/>
                <a:latin typeface="Times New Roman" panose="02020603050405020304" pitchFamily="18" charset="0"/>
                <a:ea typeface="Calibri" panose="020F0502020204030204" pitchFamily="34" charset="0"/>
                <a:cs typeface="Arial" panose="020B0604020202020204" pitchFamily="34" charset="0"/>
              </a:rPr>
              <a:t>, J., </a:t>
            </a:r>
            <a:r>
              <a:rPr lang="en-US" sz="1800" err="1">
                <a:effectLst/>
                <a:latin typeface="Times New Roman" panose="02020603050405020304" pitchFamily="18" charset="0"/>
                <a:ea typeface="Calibri" panose="020F0502020204030204" pitchFamily="34" charset="0"/>
                <a:cs typeface="Arial" panose="020B0604020202020204" pitchFamily="34" charset="0"/>
              </a:rPr>
              <a:t>Spoden</a:t>
            </a:r>
            <a:r>
              <a:rPr lang="en-US" sz="1800">
                <a:effectLst/>
                <a:latin typeface="Times New Roman" panose="02020603050405020304" pitchFamily="18" charset="0"/>
                <a:ea typeface="Calibri" panose="020F0502020204030204" pitchFamily="34" charset="0"/>
                <a:cs typeface="Arial" panose="020B0604020202020204" pitchFamily="34" charset="0"/>
              </a:rPr>
              <a:t>, B., &amp; </a:t>
            </a:r>
            <a:r>
              <a:rPr lang="en-US" sz="1800" err="1">
                <a:effectLst/>
                <a:latin typeface="Times New Roman" panose="02020603050405020304" pitchFamily="18" charset="0"/>
                <a:ea typeface="Calibri" panose="020F0502020204030204" pitchFamily="34" charset="0"/>
                <a:cs typeface="Arial" panose="020B0604020202020204" pitchFamily="34" charset="0"/>
              </a:rPr>
              <a:t>Wlcken</a:t>
            </a:r>
            <a:r>
              <a:rPr lang="en-US" sz="1800">
                <a:effectLst/>
                <a:latin typeface="Times New Roman" panose="02020603050405020304" pitchFamily="18" charset="0"/>
                <a:ea typeface="Calibri" panose="020F0502020204030204" pitchFamily="34" charset="0"/>
                <a:cs typeface="Arial" panose="020B0604020202020204" pitchFamily="34" charset="0"/>
              </a:rPr>
              <a:t>, J. (2015). From Evidence to Practice: Developing an 	Outpatient Acuity-Based Staffing Model. </a:t>
            </a:r>
            <a:r>
              <a:rPr lang="en-US" sz="1800" i="1">
                <a:effectLst/>
                <a:latin typeface="Times New Roman" panose="02020603050405020304" pitchFamily="18" charset="0"/>
                <a:ea typeface="Calibri" panose="020F0502020204030204" pitchFamily="34" charset="0"/>
                <a:cs typeface="Arial" panose="020B0604020202020204" pitchFamily="34" charset="0"/>
              </a:rPr>
              <a:t>Clinical Journal of Oncology, 19</a:t>
            </a:r>
            <a:r>
              <a:rPr lang="en-US" sz="1800">
                <a:effectLst/>
                <a:latin typeface="Times New Roman" panose="02020603050405020304" pitchFamily="18" charset="0"/>
                <a:ea typeface="Calibri" panose="020F0502020204030204" pitchFamily="34" charset="0"/>
                <a:cs typeface="Arial" panose="020B0604020202020204" pitchFamily="34" charset="0"/>
              </a:rPr>
              <a:t>(3), 332-	337.</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Weston, M. J., Brewer, K. C., &amp; Peterson, C. A. (2012). ANA Principles: The Framework 	For Nurse Staffing to Positively Impact Outcomes. </a:t>
            </a:r>
            <a:r>
              <a:rPr lang="en-US" sz="1800" i="1">
                <a:effectLst/>
                <a:latin typeface="Times New Roman" panose="02020603050405020304" pitchFamily="18" charset="0"/>
                <a:ea typeface="Times New Roman" panose="02020603050405020304" pitchFamily="18" charset="0"/>
                <a:cs typeface="Arial" panose="020B0604020202020204" pitchFamily="34" charset="0"/>
              </a:rPr>
              <a:t>Nursing Economic$</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a:effectLst/>
                <a:latin typeface="Times New Roman" panose="02020603050405020304" pitchFamily="18" charset="0"/>
                <a:ea typeface="Times New Roman" panose="02020603050405020304" pitchFamily="18" charset="0"/>
                <a:cs typeface="Arial" panose="020B0604020202020204" pitchFamily="34" charset="0"/>
              </a:rPr>
              <a:t>30</a:t>
            </a:r>
            <a:r>
              <a:rPr lang="en-US" sz="1800">
                <a:effectLst/>
                <a:latin typeface="Times New Roman" panose="02020603050405020304" pitchFamily="18" charset="0"/>
                <a:ea typeface="Times New Roman" panose="02020603050405020304" pitchFamily="18" charset="0"/>
                <a:cs typeface="Arial" panose="020B0604020202020204" pitchFamily="34" charset="0"/>
              </a:rPr>
              <a:t>(5), 247–	252.</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200000"/>
              </a:lnSpc>
              <a:spcBef>
                <a:spcPts val="0"/>
              </a:spcBef>
              <a:spcAft>
                <a:spcPts val="800"/>
              </a:spcAft>
            </a:pPr>
            <a:r>
              <a:rPr lang="en-US" sz="1800">
                <a:effectLst/>
                <a:latin typeface="Times New Roman" panose="02020603050405020304" pitchFamily="18" charset="0"/>
                <a:ea typeface="Helvetica" panose="020B0604020202020204" pitchFamily="34" charset="0"/>
                <a:cs typeface="Arial" panose="020B0604020202020204" pitchFamily="34" charset="0"/>
              </a:rPr>
              <a:t>Wilson, M., </a:t>
            </a:r>
            <a:r>
              <a:rPr lang="en-US" sz="1800" err="1">
                <a:effectLst/>
                <a:latin typeface="Times New Roman" panose="02020603050405020304" pitchFamily="18" charset="0"/>
                <a:ea typeface="Helvetica" panose="020B0604020202020204" pitchFamily="34" charset="0"/>
                <a:cs typeface="Arial" panose="020B0604020202020204" pitchFamily="34" charset="0"/>
              </a:rPr>
              <a:t>Guta</a:t>
            </a:r>
            <a:r>
              <a:rPr lang="en-US" sz="1800">
                <a:effectLst/>
                <a:latin typeface="Times New Roman" panose="02020603050405020304" pitchFamily="18" charset="0"/>
                <a:ea typeface="Helvetica" panose="020B0604020202020204" pitchFamily="34" charset="0"/>
                <a:cs typeface="Arial" panose="020B0604020202020204" pitchFamily="34" charset="0"/>
              </a:rPr>
              <a:t>, A., Waddell, K., </a:t>
            </a:r>
            <a:r>
              <a:rPr lang="en-US" sz="1800" err="1">
                <a:effectLst/>
                <a:latin typeface="Times New Roman" panose="02020603050405020304" pitchFamily="18" charset="0"/>
                <a:ea typeface="Helvetica" panose="020B0604020202020204" pitchFamily="34" charset="0"/>
                <a:cs typeface="Arial" panose="020B0604020202020204" pitchFamily="34" charset="0"/>
              </a:rPr>
              <a:t>Lavis</a:t>
            </a:r>
            <a:r>
              <a:rPr lang="en-US" sz="1800">
                <a:effectLst/>
                <a:latin typeface="Times New Roman" panose="02020603050405020304" pitchFamily="18" charset="0"/>
                <a:ea typeface="Helvetica" panose="020B0604020202020204" pitchFamily="34" charset="0"/>
                <a:cs typeface="Arial" panose="020B0604020202020204" pitchFamily="34" charset="0"/>
              </a:rPr>
              <a:t>, J., Reid, R., &amp; Evans, C. (2020). The impacts of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114300" marR="0" indent="0">
              <a:lnSpc>
                <a:spcPct val="200000"/>
              </a:lnSpc>
              <a:spcBef>
                <a:spcPts val="0"/>
              </a:spcBef>
              <a:spcAft>
                <a:spcPts val="800"/>
              </a:spcAft>
              <a:buNone/>
            </a:pPr>
            <a:r>
              <a:rPr lang="en-US" sz="1800">
                <a:effectLst/>
                <a:latin typeface="Times New Roman" panose="02020603050405020304" pitchFamily="18" charset="0"/>
                <a:ea typeface="Helvetica" panose="020B0604020202020204" pitchFamily="34" charset="0"/>
                <a:cs typeface="Arial" panose="020B0604020202020204" pitchFamily="34" charset="0"/>
              </a:rPr>
              <a:t>		accountable care organizations on patient experience, health outcomes and costs: a 			rapid review. </a:t>
            </a:r>
            <a:r>
              <a:rPr lang="en-US" sz="1800" i="1">
                <a:effectLst/>
                <a:latin typeface="Times New Roman" panose="02020603050405020304" pitchFamily="18" charset="0"/>
                <a:ea typeface="Helvetica" panose="020B0604020202020204" pitchFamily="34" charset="0"/>
                <a:cs typeface="Arial" panose="020B0604020202020204" pitchFamily="34" charset="0"/>
              </a:rPr>
              <a:t>Journal of Health Services Research &amp; Policy</a:t>
            </a:r>
            <a:r>
              <a:rPr lang="en-US" sz="1800">
                <a:effectLst/>
                <a:latin typeface="Times New Roman" panose="02020603050405020304" pitchFamily="18" charset="0"/>
                <a:ea typeface="Helvetica" panose="020B0604020202020204" pitchFamily="34" charset="0"/>
                <a:cs typeface="Arial" panose="020B0604020202020204" pitchFamily="34" charset="0"/>
              </a:rPr>
              <a:t>, </a:t>
            </a:r>
            <a:r>
              <a:rPr lang="en-US" sz="1800" i="1">
                <a:effectLst/>
                <a:latin typeface="Times New Roman" panose="02020603050405020304" pitchFamily="18" charset="0"/>
                <a:ea typeface="Helvetica" panose="020B0604020202020204" pitchFamily="34" charset="0"/>
                <a:cs typeface="Arial" panose="020B0604020202020204" pitchFamily="34" charset="0"/>
              </a:rPr>
              <a:t>25</a:t>
            </a:r>
            <a:r>
              <a:rPr lang="en-US" sz="1800">
                <a:effectLst/>
                <a:latin typeface="Times New Roman" panose="02020603050405020304" pitchFamily="18" charset="0"/>
                <a:ea typeface="Helvetica" panose="020B0604020202020204" pitchFamily="34" charset="0"/>
                <a:cs typeface="Arial" panose="020B0604020202020204" pitchFamily="34" charset="0"/>
              </a:rPr>
              <a:t>(2), 130–138. 				https://doi-org.ezproxy.umary.edu/10.1177/1355819620913141</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87923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337" y="-713613"/>
            <a:ext cx="3876854" cy="1551156"/>
          </a:xfrm>
        </p:spPr>
        <p:txBody>
          <a:bodyPr>
            <a:normAutofit/>
          </a:bodyPr>
          <a:lstStyle/>
          <a:p>
            <a:r>
              <a:rPr lang="en-US" sz="2800" dirty="0"/>
              <a:t>Hospital Demographic	</a:t>
            </a:r>
          </a:p>
        </p:txBody>
      </p:sp>
      <p:pic>
        <p:nvPicPr>
          <p:cNvPr id="8" name="Content Placeholder 7" descr="A picture containing grass, outdoor, sky, building&#10;&#10;Description automatically generated">
            <a:extLst>
              <a:ext uri="{FF2B5EF4-FFF2-40B4-BE49-F238E27FC236}">
                <a16:creationId xmlns:a16="http://schemas.microsoft.com/office/drawing/2014/main" id="{BC033E76-CAAA-4E23-B9E9-106B3338223B}"/>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tretch>
            <a:fillRect/>
          </a:stretch>
        </p:blipFill>
        <p:spPr>
          <a:xfrm>
            <a:off x="3309413" y="1982383"/>
            <a:ext cx="5766408" cy="3596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Placeholder 2">
            <a:extLst>
              <a:ext uri="{FF2B5EF4-FFF2-40B4-BE49-F238E27FC236}">
                <a16:creationId xmlns:a16="http://schemas.microsoft.com/office/drawing/2014/main" id="{F58194FD-1E36-482C-8550-7F51CABF54AA}"/>
              </a:ext>
            </a:extLst>
          </p:cNvPr>
          <p:cNvSpPr>
            <a:spLocks noGrp="1"/>
          </p:cNvSpPr>
          <p:nvPr>
            <p:ph type="body" sz="half" idx="2"/>
          </p:nvPr>
        </p:nvSpPr>
        <p:spPr>
          <a:xfrm>
            <a:off x="-263950" y="1435100"/>
            <a:ext cx="3729464" cy="4691063"/>
          </a:xfrm>
        </p:spPr>
        <p:txBody>
          <a:bodyPr>
            <a:normAutofit/>
          </a:bodyPr>
          <a:lstStyle/>
          <a:p>
            <a:pPr marL="742950" marR="0" lvl="1" indent="-285750" defTabSz="457200" rtl="0" eaLnBrk="1" fontAlgn="auto" latinLnBrk="0" hangingPunct="1">
              <a:lnSpc>
                <a:spcPct val="100000"/>
              </a:lnSpc>
              <a:spcBef>
                <a:spcPct val="20000"/>
              </a:spcBef>
              <a:spcAft>
                <a:spcPts val="0"/>
              </a:spcAft>
              <a:buClrTx/>
              <a:buSzTx/>
              <a:buFont typeface="Arial"/>
              <a:buChar char="–"/>
              <a:tabLst/>
              <a:defRPr/>
            </a:pPr>
            <a:r>
              <a:rPr kumimoji="0" lang="en-US" sz="200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Rooms 1-7 Inpatient (OB)</a:t>
            </a:r>
            <a:endPar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pPr marL="742950" marR="0" lvl="1" indent="-285750"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Rooms 8-21 Inpatient (MSP)</a:t>
            </a:r>
            <a:endPar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pPr marL="742950" marR="0" lvl="1" indent="-285750"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Room 22-25 Inpatient (ICU)</a:t>
            </a: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pPr marL="742950" marR="0" lvl="1" indent="-285750"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Room 26-28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OBV</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MSP)</a:t>
            </a: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pPr marL="742950" marR="0" lvl="1" indent="-285750"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Rooms 29-32 (Labor rooms)</a:t>
            </a: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pPr marL="742950" marR="0" lvl="1" indent="-285750"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Rooms 33-34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OBV</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overflow in ED)</a:t>
            </a: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endParaRPr lang="en-US" dirty="0"/>
          </a:p>
        </p:txBody>
      </p:sp>
      <p:sp>
        <p:nvSpPr>
          <p:cNvPr id="6" name="TextBox 5">
            <a:extLst>
              <a:ext uri="{FF2B5EF4-FFF2-40B4-BE49-F238E27FC236}">
                <a16:creationId xmlns:a16="http://schemas.microsoft.com/office/drawing/2014/main" id="{A2906C1A-8A7E-4DAA-8B14-5AC0E4070F00}"/>
              </a:ext>
            </a:extLst>
          </p:cNvPr>
          <p:cNvSpPr txBox="1"/>
          <p:nvPr/>
        </p:nvSpPr>
        <p:spPr>
          <a:xfrm>
            <a:off x="6468723" y="658115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cs typeface="Calibri"/>
              </a:rPr>
              <a:t>Retrieved from: </a:t>
            </a:r>
            <a:r>
              <a:rPr lang="en-US" sz="700">
                <a:ea typeface="+mn-lt"/>
                <a:cs typeface="+mn-lt"/>
              </a:rPr>
              <a:t>https://wexnermedical.osu.edu/blog/patients-value-control-privacy-in-hospital-rooms</a:t>
            </a:r>
          </a:p>
        </p:txBody>
      </p:sp>
    </p:spTree>
    <p:extLst>
      <p:ext uri="{BB962C8B-B14F-4D97-AF65-F5344CB8AC3E}">
        <p14:creationId xmlns:p14="http://schemas.microsoft.com/office/powerpoint/2010/main" val="187978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88CF-7306-4F71-99C8-18D957862FCE}"/>
              </a:ext>
            </a:extLst>
          </p:cNvPr>
          <p:cNvSpPr>
            <a:spLocks noGrp="1"/>
          </p:cNvSpPr>
          <p:nvPr>
            <p:ph type="title"/>
          </p:nvPr>
        </p:nvSpPr>
        <p:spPr>
          <a:xfrm>
            <a:off x="2976936" y="5281863"/>
            <a:ext cx="5486400" cy="566738"/>
          </a:xfrm>
        </p:spPr>
        <p:txBody>
          <a:bodyPr/>
          <a:lstStyle/>
          <a:p>
            <a:r>
              <a:rPr lang="en-US"/>
              <a:t>Current Staffing Worksheet	</a:t>
            </a:r>
          </a:p>
        </p:txBody>
      </p:sp>
      <p:pic>
        <p:nvPicPr>
          <p:cNvPr id="13" name="Picture Placeholder 12">
            <a:extLst>
              <a:ext uri="{FF2B5EF4-FFF2-40B4-BE49-F238E27FC236}">
                <a16:creationId xmlns:a16="http://schemas.microsoft.com/office/drawing/2014/main" id="{BDED7841-9142-431B-8BCF-ED0878D59325}"/>
              </a:ext>
            </a:extLst>
          </p:cNvPr>
          <p:cNvPicPr>
            <a:picLocks noGrp="1" noChangeAspect="1"/>
          </p:cNvPicPr>
          <p:nvPr>
            <p:ph type="pic" idx="1"/>
          </p:nvPr>
        </p:nvPicPr>
        <p:blipFill>
          <a:blip r:embed="rId3"/>
          <a:srcRect l="997" r="997"/>
          <a:stretch>
            <a:fillRect/>
          </a:stretch>
        </p:blipFill>
        <p:spPr>
          <a:xfrm>
            <a:off x="633136" y="421581"/>
            <a:ext cx="7998781" cy="4860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336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Problem Statement</a:t>
            </a:r>
          </a:p>
        </p:txBody>
      </p:sp>
      <p:pic>
        <p:nvPicPr>
          <p:cNvPr id="3" name="Content Placeholder 2"/>
          <p:cNvPicPr>
            <a:picLocks noGrp="1" noChangeAspect="1"/>
          </p:cNvPicPr>
          <p:nvPr>
            <p:ph idx="1"/>
          </p:nvPr>
        </p:nvPicPr>
        <p:blipFill>
          <a:blip r:embed="rId3"/>
          <a:stretch>
            <a:fillRect/>
          </a:stretch>
        </p:blipFill>
        <p:spPr>
          <a:xfrm>
            <a:off x="1540702" y="1304598"/>
            <a:ext cx="6237961" cy="41510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5E4B1F7C-1F3A-4DA7-9961-017B2A156A1E}"/>
              </a:ext>
            </a:extLst>
          </p:cNvPr>
          <p:cNvSpPr txBox="1"/>
          <p:nvPr/>
        </p:nvSpPr>
        <p:spPr>
          <a:xfrm rot="20463170">
            <a:off x="680828" y="1681670"/>
            <a:ext cx="985101" cy="461665"/>
          </a:xfrm>
          <a:prstGeom prst="rect">
            <a:avLst/>
          </a:prstGeom>
          <a:noFill/>
        </p:spPr>
        <p:txBody>
          <a:bodyPr wrap="square" rtlCol="0">
            <a:spAutoFit/>
          </a:bodyPr>
          <a:lstStyle/>
          <a:p>
            <a:r>
              <a:rPr lang="en-US" sz="2400" dirty="0"/>
              <a:t>Stress</a:t>
            </a:r>
          </a:p>
        </p:txBody>
      </p:sp>
      <p:sp>
        <p:nvSpPr>
          <p:cNvPr id="5" name="TextBox 4">
            <a:extLst>
              <a:ext uri="{FF2B5EF4-FFF2-40B4-BE49-F238E27FC236}">
                <a16:creationId xmlns:a16="http://schemas.microsoft.com/office/drawing/2014/main" id="{DDC48FB8-2AB7-4807-A83B-9117D3C82B89}"/>
              </a:ext>
            </a:extLst>
          </p:cNvPr>
          <p:cNvSpPr txBox="1"/>
          <p:nvPr/>
        </p:nvSpPr>
        <p:spPr>
          <a:xfrm rot="20200690">
            <a:off x="670764" y="4513345"/>
            <a:ext cx="1301894" cy="461665"/>
          </a:xfrm>
          <a:prstGeom prst="rect">
            <a:avLst/>
          </a:prstGeom>
          <a:noFill/>
        </p:spPr>
        <p:txBody>
          <a:bodyPr wrap="square" rtlCol="0">
            <a:spAutoFit/>
          </a:bodyPr>
          <a:lstStyle/>
          <a:p>
            <a:r>
              <a:rPr lang="en-US" sz="2400" dirty="0"/>
              <a:t>Anxiety</a:t>
            </a:r>
          </a:p>
        </p:txBody>
      </p:sp>
      <p:sp>
        <p:nvSpPr>
          <p:cNvPr id="6" name="TextBox 5">
            <a:extLst>
              <a:ext uri="{FF2B5EF4-FFF2-40B4-BE49-F238E27FC236}">
                <a16:creationId xmlns:a16="http://schemas.microsoft.com/office/drawing/2014/main" id="{BE1564C7-6F34-417C-84E7-62173106A7CC}"/>
              </a:ext>
            </a:extLst>
          </p:cNvPr>
          <p:cNvSpPr txBox="1"/>
          <p:nvPr/>
        </p:nvSpPr>
        <p:spPr>
          <a:xfrm rot="20971523">
            <a:off x="7441455" y="1515326"/>
            <a:ext cx="1582553" cy="461665"/>
          </a:xfrm>
          <a:prstGeom prst="rect">
            <a:avLst/>
          </a:prstGeom>
          <a:noFill/>
        </p:spPr>
        <p:txBody>
          <a:bodyPr wrap="square" rtlCol="0">
            <a:spAutoFit/>
          </a:bodyPr>
          <a:lstStyle/>
          <a:p>
            <a:r>
              <a:rPr lang="en-US" sz="2400" dirty="0"/>
              <a:t>Depression</a:t>
            </a:r>
          </a:p>
        </p:txBody>
      </p:sp>
      <p:sp>
        <p:nvSpPr>
          <p:cNvPr id="7" name="TextBox 6">
            <a:extLst>
              <a:ext uri="{FF2B5EF4-FFF2-40B4-BE49-F238E27FC236}">
                <a16:creationId xmlns:a16="http://schemas.microsoft.com/office/drawing/2014/main" id="{B8C30BAC-C9B5-4CDE-AC5F-E8B6529990F3}"/>
              </a:ext>
            </a:extLst>
          </p:cNvPr>
          <p:cNvSpPr txBox="1"/>
          <p:nvPr/>
        </p:nvSpPr>
        <p:spPr>
          <a:xfrm rot="21132379">
            <a:off x="5127698" y="5685644"/>
            <a:ext cx="2255746" cy="584775"/>
          </a:xfrm>
          <a:prstGeom prst="rect">
            <a:avLst/>
          </a:prstGeom>
          <a:noFill/>
        </p:spPr>
        <p:txBody>
          <a:bodyPr wrap="none" rtlCol="0">
            <a:spAutoFit/>
          </a:bodyPr>
          <a:lstStyle/>
          <a:p>
            <a:r>
              <a:rPr lang="en-US" sz="3200" dirty="0"/>
              <a:t>Burned Out!</a:t>
            </a:r>
          </a:p>
        </p:txBody>
      </p:sp>
    </p:spTree>
    <p:extLst>
      <p:ext uri="{BB962C8B-B14F-4D97-AF65-F5344CB8AC3E}">
        <p14:creationId xmlns:p14="http://schemas.microsoft.com/office/powerpoint/2010/main" val="404865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Significance of Clinical Problem</a:t>
            </a:r>
          </a:p>
        </p:txBody>
      </p:sp>
      <p:pic>
        <p:nvPicPr>
          <p:cNvPr id="10" name="Content Placeholder 9"/>
          <p:cNvPicPr>
            <a:picLocks noGrp="1" noChangeAspect="1"/>
          </p:cNvPicPr>
          <p:nvPr>
            <p:ph idx="1"/>
          </p:nvPr>
        </p:nvPicPr>
        <p:blipFill>
          <a:blip r:embed="rId3"/>
          <a:stretch>
            <a:fillRect/>
          </a:stretch>
        </p:blipFill>
        <p:spPr>
          <a:xfrm>
            <a:off x="457200" y="1691014"/>
            <a:ext cx="4826776" cy="3342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624186" y="1565753"/>
            <a:ext cx="3062614"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35% - moderate to severe trauma related distress</a:t>
            </a:r>
          </a:p>
          <a:p>
            <a:endParaRPr lang="en-US" sz="2400" dirty="0"/>
          </a:p>
          <a:p>
            <a:pPr marL="285750" indent="-285750">
              <a:buFont typeface="Arial" panose="020B0604020202020204" pitchFamily="34" charset="0"/>
              <a:buChar char="•"/>
            </a:pPr>
            <a:r>
              <a:rPr lang="en-US" sz="2400" dirty="0"/>
              <a:t>15% - moderate to severe depression</a:t>
            </a:r>
            <a:endParaRPr lang="en-US" sz="2400" dirty="0">
              <a:cs typeface="Calibri"/>
            </a:endParaRPr>
          </a:p>
          <a:p>
            <a:endParaRPr lang="en-US" sz="2400" dirty="0"/>
          </a:p>
          <a:p>
            <a:pPr marL="285750" indent="-285750">
              <a:buFont typeface="Arial" panose="020B0604020202020204" pitchFamily="34" charset="0"/>
              <a:buChar char="•"/>
            </a:pPr>
            <a:r>
              <a:rPr lang="en-US" sz="2400" dirty="0"/>
              <a:t>12% - anxiety</a:t>
            </a:r>
            <a:endParaRPr lang="en-US" sz="2400" dirty="0">
              <a:cs typeface="Calibri"/>
            </a:endParaRPr>
          </a:p>
          <a:p>
            <a:endParaRPr lang="en-US" sz="2400" dirty="0"/>
          </a:p>
          <a:p>
            <a:pPr marL="285750" indent="-285750">
              <a:buFont typeface="Arial" panose="020B0604020202020204" pitchFamily="34" charset="0"/>
              <a:buChar char="•"/>
            </a:pPr>
            <a:r>
              <a:rPr lang="en-US" sz="2400" dirty="0"/>
              <a:t>8% - insomnia</a:t>
            </a:r>
          </a:p>
          <a:p>
            <a:pPr marL="285750" indent="-285750">
              <a:buFont typeface="Arial" panose="020B0604020202020204" pitchFamily="34" charset="0"/>
              <a:buChar char="•"/>
            </a:pPr>
            <a:endParaRPr lang="en-US" sz="2400" dirty="0">
              <a:cs typeface="Calibri"/>
            </a:endParaRPr>
          </a:p>
          <a:p>
            <a:pPr algn="r"/>
            <a:r>
              <a:rPr lang="en-US" sz="1600" dirty="0">
                <a:cs typeface="Calibri"/>
              </a:rPr>
              <a:t>(Ruiz &amp; Gibson, 2020)</a:t>
            </a:r>
          </a:p>
        </p:txBody>
      </p:sp>
    </p:spTree>
    <p:extLst>
      <p:ext uri="{BB962C8B-B14F-4D97-AF65-F5344CB8AC3E}">
        <p14:creationId xmlns:p14="http://schemas.microsoft.com/office/powerpoint/2010/main" val="23649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59" y="-137591"/>
            <a:ext cx="8229600" cy="1143000"/>
          </a:xfrm>
        </p:spPr>
        <p:txBody>
          <a:bodyPr/>
          <a:lstStyle/>
          <a:p>
            <a:r>
              <a:rPr lang="en-US"/>
              <a:t>PICOT Question</a:t>
            </a:r>
          </a:p>
        </p:txBody>
      </p:sp>
      <p:sp>
        <p:nvSpPr>
          <p:cNvPr id="42" name="Arrow: Pentagon 41">
            <a:extLst>
              <a:ext uri="{FF2B5EF4-FFF2-40B4-BE49-F238E27FC236}">
                <a16:creationId xmlns:a16="http://schemas.microsoft.com/office/drawing/2014/main" id="{6DE3BFC0-15E9-4C52-80C4-C3624EDEEC8E}"/>
              </a:ext>
            </a:extLst>
          </p:cNvPr>
          <p:cNvSpPr/>
          <p:nvPr/>
        </p:nvSpPr>
        <p:spPr>
          <a:xfrm>
            <a:off x="530594" y="1140995"/>
            <a:ext cx="1398132" cy="694494"/>
          </a:xfrm>
          <a:prstGeom prst="homePlate">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sz="3600" b="1">
                <a:solidFill>
                  <a:schemeClr val="bg1"/>
                </a:solidFill>
                <a:cs typeface="Calibri"/>
              </a:rPr>
              <a:t>P</a:t>
            </a:r>
          </a:p>
        </p:txBody>
      </p:sp>
      <p:sp>
        <p:nvSpPr>
          <p:cNvPr id="43" name="Arrow: Pentagon 42">
            <a:extLst>
              <a:ext uri="{FF2B5EF4-FFF2-40B4-BE49-F238E27FC236}">
                <a16:creationId xmlns:a16="http://schemas.microsoft.com/office/drawing/2014/main" id="{56DF9360-59FB-4596-9160-8C9E86971693}"/>
              </a:ext>
            </a:extLst>
          </p:cNvPr>
          <p:cNvSpPr/>
          <p:nvPr/>
        </p:nvSpPr>
        <p:spPr>
          <a:xfrm>
            <a:off x="605544" y="2137842"/>
            <a:ext cx="1398132" cy="694494"/>
          </a:xfrm>
          <a:prstGeom prst="homePlate">
            <a:avLst/>
          </a:prstGeom>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gn="ctr"/>
            <a:r>
              <a:rPr lang="en-US" sz="3600" b="1">
                <a:solidFill>
                  <a:schemeClr val="bg1"/>
                </a:solidFill>
                <a:cs typeface="Calibri"/>
              </a:rPr>
              <a:t>I</a:t>
            </a:r>
          </a:p>
        </p:txBody>
      </p:sp>
      <p:sp>
        <p:nvSpPr>
          <p:cNvPr id="44" name="Arrow: Pentagon 43">
            <a:extLst>
              <a:ext uri="{FF2B5EF4-FFF2-40B4-BE49-F238E27FC236}">
                <a16:creationId xmlns:a16="http://schemas.microsoft.com/office/drawing/2014/main" id="{1EC14205-64DE-437B-AA70-A17E4D89EAC5}"/>
              </a:ext>
            </a:extLst>
          </p:cNvPr>
          <p:cNvSpPr/>
          <p:nvPr/>
        </p:nvSpPr>
        <p:spPr>
          <a:xfrm>
            <a:off x="605545" y="3134687"/>
            <a:ext cx="1398132" cy="694494"/>
          </a:xfrm>
          <a:prstGeom prst="homePlate">
            <a:avLst/>
          </a:prstGeom>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r>
              <a:rPr lang="en-US" sz="3600" b="1">
                <a:solidFill>
                  <a:schemeClr val="bg1"/>
                </a:solidFill>
                <a:cs typeface="Calibri"/>
              </a:rPr>
              <a:t>C</a:t>
            </a:r>
          </a:p>
        </p:txBody>
      </p:sp>
      <p:sp>
        <p:nvSpPr>
          <p:cNvPr id="45" name="Arrow: Pentagon 44">
            <a:extLst>
              <a:ext uri="{FF2B5EF4-FFF2-40B4-BE49-F238E27FC236}">
                <a16:creationId xmlns:a16="http://schemas.microsoft.com/office/drawing/2014/main" id="{3A810F4D-BE6E-4FA0-A6E4-F1B61657B7B6}"/>
              </a:ext>
            </a:extLst>
          </p:cNvPr>
          <p:cNvSpPr/>
          <p:nvPr/>
        </p:nvSpPr>
        <p:spPr>
          <a:xfrm>
            <a:off x="605544" y="4191492"/>
            <a:ext cx="1398132" cy="694494"/>
          </a:xfrm>
          <a:prstGeom prst="homePlate">
            <a:avLst/>
          </a:prstGeom>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sz="3600" b="1">
                <a:solidFill>
                  <a:schemeClr val="bg1"/>
                </a:solidFill>
                <a:cs typeface="Calibri"/>
              </a:rPr>
              <a:t>O</a:t>
            </a:r>
          </a:p>
        </p:txBody>
      </p:sp>
      <p:sp>
        <p:nvSpPr>
          <p:cNvPr id="46" name="Rectangle: Rounded Corners 45">
            <a:extLst>
              <a:ext uri="{FF2B5EF4-FFF2-40B4-BE49-F238E27FC236}">
                <a16:creationId xmlns:a16="http://schemas.microsoft.com/office/drawing/2014/main" id="{588BEBBC-3190-4631-B3CA-F707C2AD3BE1}"/>
              </a:ext>
            </a:extLst>
          </p:cNvPr>
          <p:cNvSpPr/>
          <p:nvPr/>
        </p:nvSpPr>
        <p:spPr>
          <a:xfrm>
            <a:off x="1979639" y="1032454"/>
            <a:ext cx="5703757" cy="914400"/>
          </a:xfrm>
          <a:prstGeom prst="roundRec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a:solidFill>
                  <a:schemeClr val="bg1"/>
                </a:solidFill>
                <a:cs typeface="Calibri"/>
              </a:rPr>
              <a:t>Population: Inpatient nurses on Medical and Surgical Unit</a:t>
            </a:r>
          </a:p>
        </p:txBody>
      </p:sp>
      <p:sp>
        <p:nvSpPr>
          <p:cNvPr id="47" name="Rectangle: Rounded Corners 46">
            <a:extLst>
              <a:ext uri="{FF2B5EF4-FFF2-40B4-BE49-F238E27FC236}">
                <a16:creationId xmlns:a16="http://schemas.microsoft.com/office/drawing/2014/main" id="{637DCCC6-F754-41A8-8089-62F0FCBCAC72}"/>
              </a:ext>
            </a:extLst>
          </p:cNvPr>
          <p:cNvSpPr/>
          <p:nvPr/>
        </p:nvSpPr>
        <p:spPr>
          <a:xfrm>
            <a:off x="2002123" y="2028356"/>
            <a:ext cx="5703757" cy="914400"/>
          </a:xfrm>
          <a:prstGeom prst="roundRect">
            <a:avLst/>
          </a:prstGeom>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gn="ctr"/>
            <a:r>
              <a:rPr lang="en-US">
                <a:solidFill>
                  <a:schemeClr val="bg1"/>
                </a:solidFill>
                <a:cs typeface="Calibri"/>
              </a:rPr>
              <a:t>Implementation: Staffing based on acuity scale for nursing patient assignments</a:t>
            </a:r>
          </a:p>
        </p:txBody>
      </p:sp>
      <p:sp>
        <p:nvSpPr>
          <p:cNvPr id="48" name="Rectangle: Rounded Corners 47">
            <a:extLst>
              <a:ext uri="{FF2B5EF4-FFF2-40B4-BE49-F238E27FC236}">
                <a16:creationId xmlns:a16="http://schemas.microsoft.com/office/drawing/2014/main" id="{90785D76-4704-4037-B514-BF8512DE5B11}"/>
              </a:ext>
            </a:extLst>
          </p:cNvPr>
          <p:cNvSpPr/>
          <p:nvPr/>
        </p:nvSpPr>
        <p:spPr>
          <a:xfrm>
            <a:off x="2002124" y="3055183"/>
            <a:ext cx="5703757" cy="914400"/>
          </a:xfrm>
          <a:prstGeom prst="roundRect">
            <a:avLst/>
          </a:prstGeom>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r>
              <a:rPr lang="en-US">
                <a:solidFill>
                  <a:schemeClr val="bg1"/>
                </a:solidFill>
                <a:cs typeface="Calibri"/>
              </a:rPr>
              <a:t>Comparison: Compared to staffing based on productivity</a:t>
            </a:r>
          </a:p>
        </p:txBody>
      </p:sp>
      <p:sp>
        <p:nvSpPr>
          <p:cNvPr id="49" name="Rectangle: Rounded Corners 48">
            <a:extLst>
              <a:ext uri="{FF2B5EF4-FFF2-40B4-BE49-F238E27FC236}">
                <a16:creationId xmlns:a16="http://schemas.microsoft.com/office/drawing/2014/main" id="{9FFA25CF-087F-4157-84C4-E97903A8D933}"/>
              </a:ext>
            </a:extLst>
          </p:cNvPr>
          <p:cNvSpPr/>
          <p:nvPr/>
        </p:nvSpPr>
        <p:spPr>
          <a:xfrm>
            <a:off x="2002123" y="4082009"/>
            <a:ext cx="5703757" cy="914400"/>
          </a:xfrm>
          <a:prstGeom prst="roundRect">
            <a:avLst/>
          </a:prstGeom>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a:solidFill>
                  <a:schemeClr val="bg1"/>
                </a:solidFill>
                <a:cs typeface="Calibri"/>
              </a:rPr>
              <a:t>Outcome: Increasing nursing satisfaction and decrease staff turnover</a:t>
            </a:r>
          </a:p>
        </p:txBody>
      </p:sp>
      <p:sp>
        <p:nvSpPr>
          <p:cNvPr id="11" name="Arrow: Pentagon 10">
            <a:extLst>
              <a:ext uri="{FF2B5EF4-FFF2-40B4-BE49-F238E27FC236}">
                <a16:creationId xmlns:a16="http://schemas.microsoft.com/office/drawing/2014/main" id="{698A6391-1839-4015-866E-6179E56F88D6}"/>
              </a:ext>
            </a:extLst>
          </p:cNvPr>
          <p:cNvSpPr/>
          <p:nvPr/>
        </p:nvSpPr>
        <p:spPr>
          <a:xfrm>
            <a:off x="605544" y="5150863"/>
            <a:ext cx="1398132" cy="694494"/>
          </a:xfrm>
          <a:prstGeom prst="homePlate">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sz="3600" b="1">
                <a:solidFill>
                  <a:schemeClr val="bg1"/>
                </a:solidFill>
                <a:cs typeface="Calibri"/>
              </a:rPr>
              <a:t>T</a:t>
            </a:r>
          </a:p>
        </p:txBody>
      </p:sp>
      <p:sp>
        <p:nvSpPr>
          <p:cNvPr id="12" name="Rectangle: Rounded Corners 11">
            <a:extLst>
              <a:ext uri="{FF2B5EF4-FFF2-40B4-BE49-F238E27FC236}">
                <a16:creationId xmlns:a16="http://schemas.microsoft.com/office/drawing/2014/main" id="{0E6CEA63-4C4D-46EA-BB96-B37C98D9350E}"/>
              </a:ext>
            </a:extLst>
          </p:cNvPr>
          <p:cNvSpPr/>
          <p:nvPr/>
        </p:nvSpPr>
        <p:spPr>
          <a:xfrm>
            <a:off x="2002123" y="5078855"/>
            <a:ext cx="5703757" cy="914400"/>
          </a:xfrm>
          <a:prstGeom prst="roundRect">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a:solidFill>
                  <a:schemeClr val="bg1"/>
                </a:solidFill>
                <a:cs typeface="Calibri"/>
              </a:rPr>
              <a:t>Time: By the end of July 2021</a:t>
            </a:r>
          </a:p>
        </p:txBody>
      </p:sp>
    </p:spTree>
    <p:extLst>
      <p:ext uri="{BB962C8B-B14F-4D97-AF65-F5344CB8AC3E}">
        <p14:creationId xmlns:p14="http://schemas.microsoft.com/office/powerpoint/2010/main" val="70350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Purpose Statement</a:t>
            </a:r>
          </a:p>
        </p:txBody>
      </p:sp>
      <p:pic>
        <p:nvPicPr>
          <p:cNvPr id="2" name="Picture 2" descr="A picture containing text, outdoor, sign&#10;&#10;Description automatically generated">
            <a:extLst>
              <a:ext uri="{FF2B5EF4-FFF2-40B4-BE49-F238E27FC236}">
                <a16:creationId xmlns:a16="http://schemas.microsoft.com/office/drawing/2014/main" id="{2ED3BE95-92E2-49E0-95C9-B2B3A2AD1B26}"/>
              </a:ext>
            </a:extLst>
          </p:cNvPr>
          <p:cNvPicPr>
            <a:picLocks noChangeAspect="1"/>
          </p:cNvPicPr>
          <p:nvPr/>
        </p:nvPicPr>
        <p:blipFill>
          <a:blip r:embed="rId3"/>
          <a:stretch>
            <a:fillRect/>
          </a:stretch>
        </p:blipFill>
        <p:spPr>
          <a:xfrm>
            <a:off x="1923425" y="1410715"/>
            <a:ext cx="1144874" cy="753725"/>
          </a:xfrm>
          <a:prstGeom prst="rect">
            <a:avLst/>
          </a:prstGeom>
        </p:spPr>
      </p:pic>
      <p:sp>
        <p:nvSpPr>
          <p:cNvPr id="3" name="TextBox 2">
            <a:extLst>
              <a:ext uri="{FF2B5EF4-FFF2-40B4-BE49-F238E27FC236}">
                <a16:creationId xmlns:a16="http://schemas.microsoft.com/office/drawing/2014/main" id="{6D5A7C13-B330-4F95-AF8E-D14E62283A7F}"/>
              </a:ext>
            </a:extLst>
          </p:cNvPr>
          <p:cNvSpPr txBox="1"/>
          <p:nvPr/>
        </p:nvSpPr>
        <p:spPr>
          <a:xfrm>
            <a:off x="921895" y="1461541"/>
            <a:ext cx="7450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The                of this project is to..... </a:t>
            </a:r>
          </a:p>
        </p:txBody>
      </p:sp>
      <p:pic>
        <p:nvPicPr>
          <p:cNvPr id="13" name="Picture 13" descr="A picture containing text, yellow, subway&#10;&#10;Description automatically generated">
            <a:extLst>
              <a:ext uri="{FF2B5EF4-FFF2-40B4-BE49-F238E27FC236}">
                <a16:creationId xmlns:a16="http://schemas.microsoft.com/office/drawing/2014/main" id="{90BCA408-C262-4110-B591-5694146CECFF}"/>
              </a:ext>
            </a:extLst>
          </p:cNvPr>
          <p:cNvPicPr>
            <a:picLocks noChangeAspect="1"/>
          </p:cNvPicPr>
          <p:nvPr/>
        </p:nvPicPr>
        <p:blipFill>
          <a:blip r:embed="rId4"/>
          <a:stretch>
            <a:fillRect/>
          </a:stretch>
        </p:blipFill>
        <p:spPr>
          <a:xfrm>
            <a:off x="67456" y="2463737"/>
            <a:ext cx="6108492" cy="1930527"/>
          </a:xfrm>
          <a:prstGeom prst="rect">
            <a:avLst/>
          </a:prstGeom>
        </p:spPr>
      </p:pic>
      <p:sp>
        <p:nvSpPr>
          <p:cNvPr id="14" name="Rectangle: Rounded Corners 13">
            <a:extLst>
              <a:ext uri="{FF2B5EF4-FFF2-40B4-BE49-F238E27FC236}">
                <a16:creationId xmlns:a16="http://schemas.microsoft.com/office/drawing/2014/main" id="{41D8BDD3-8FBA-48FF-975E-2A77BD186736}"/>
              </a:ext>
            </a:extLst>
          </p:cNvPr>
          <p:cNvSpPr/>
          <p:nvPr/>
        </p:nvSpPr>
        <p:spPr>
          <a:xfrm>
            <a:off x="316199" y="2800817"/>
            <a:ext cx="1049312" cy="419726"/>
          </a:xfrm>
          <a:prstGeom prst="roundRec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a:solidFill>
                  <a:schemeClr val="bg1"/>
                </a:solidFill>
                <a:cs typeface="Calibri"/>
              </a:rPr>
              <a:t>Measure</a:t>
            </a:r>
            <a:endParaRPr lang="en-US">
              <a:solidFill>
                <a:schemeClr val="bg1"/>
              </a:solidFill>
            </a:endParaRPr>
          </a:p>
        </p:txBody>
      </p:sp>
      <p:pic>
        <p:nvPicPr>
          <p:cNvPr id="15" name="Picture 15" descr="A picture containing text, yellow, subway&#10;&#10;Description automatically generated">
            <a:extLst>
              <a:ext uri="{FF2B5EF4-FFF2-40B4-BE49-F238E27FC236}">
                <a16:creationId xmlns:a16="http://schemas.microsoft.com/office/drawing/2014/main" id="{FB0181C3-0711-4C57-8226-7E2EEAEBBD0D}"/>
              </a:ext>
            </a:extLst>
          </p:cNvPr>
          <p:cNvPicPr>
            <a:picLocks noChangeAspect="1"/>
          </p:cNvPicPr>
          <p:nvPr/>
        </p:nvPicPr>
        <p:blipFill>
          <a:blip r:embed="rId4"/>
          <a:stretch>
            <a:fillRect/>
          </a:stretch>
        </p:blipFill>
        <p:spPr>
          <a:xfrm>
            <a:off x="3200400" y="2463737"/>
            <a:ext cx="2743200" cy="1930527"/>
          </a:xfrm>
          <a:prstGeom prst="rect">
            <a:avLst/>
          </a:prstGeom>
        </p:spPr>
      </p:pic>
      <p:sp>
        <p:nvSpPr>
          <p:cNvPr id="16" name="Rectangle: Rounded Corners 15">
            <a:extLst>
              <a:ext uri="{FF2B5EF4-FFF2-40B4-BE49-F238E27FC236}">
                <a16:creationId xmlns:a16="http://schemas.microsoft.com/office/drawing/2014/main" id="{C22F39DA-B13F-4413-8ED6-36C25E07456E}"/>
              </a:ext>
            </a:extLst>
          </p:cNvPr>
          <p:cNvSpPr/>
          <p:nvPr/>
        </p:nvSpPr>
        <p:spPr>
          <a:xfrm>
            <a:off x="1365510" y="3610286"/>
            <a:ext cx="1049312" cy="419726"/>
          </a:xfrm>
          <a:prstGeom prst="roundRect">
            <a:avLst/>
          </a:prstGeom>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gn="ctr"/>
            <a:r>
              <a:rPr lang="en-US">
                <a:solidFill>
                  <a:schemeClr val="bg1"/>
                </a:solidFill>
                <a:cs typeface="Calibri"/>
              </a:rPr>
              <a:t>Educate</a:t>
            </a:r>
          </a:p>
        </p:txBody>
      </p:sp>
      <p:sp>
        <p:nvSpPr>
          <p:cNvPr id="17" name="Rectangle: Rounded Corners 16">
            <a:extLst>
              <a:ext uri="{FF2B5EF4-FFF2-40B4-BE49-F238E27FC236}">
                <a16:creationId xmlns:a16="http://schemas.microsoft.com/office/drawing/2014/main" id="{137ACAC2-110B-4C8C-B197-49762E479922}"/>
              </a:ext>
            </a:extLst>
          </p:cNvPr>
          <p:cNvSpPr/>
          <p:nvPr/>
        </p:nvSpPr>
        <p:spPr>
          <a:xfrm>
            <a:off x="2189969" y="2778331"/>
            <a:ext cx="1199213" cy="419726"/>
          </a:xfrm>
          <a:prstGeom prst="roundRect">
            <a:avLst/>
          </a:prstGeom>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r>
              <a:rPr lang="en-US">
                <a:solidFill>
                  <a:schemeClr val="bg1"/>
                </a:solidFill>
                <a:cs typeface="Calibri"/>
              </a:rPr>
              <a:t>Research</a:t>
            </a:r>
          </a:p>
        </p:txBody>
      </p:sp>
      <p:sp>
        <p:nvSpPr>
          <p:cNvPr id="18" name="Rectangle: Rounded Corners 17">
            <a:extLst>
              <a:ext uri="{FF2B5EF4-FFF2-40B4-BE49-F238E27FC236}">
                <a16:creationId xmlns:a16="http://schemas.microsoft.com/office/drawing/2014/main" id="{FD1A0875-69EC-4E24-9E57-C06074416116}"/>
              </a:ext>
            </a:extLst>
          </p:cNvPr>
          <p:cNvSpPr/>
          <p:nvPr/>
        </p:nvSpPr>
        <p:spPr>
          <a:xfrm>
            <a:off x="3554073" y="3610285"/>
            <a:ext cx="1199213" cy="419726"/>
          </a:xfrm>
          <a:prstGeom prst="roundRect">
            <a:avLst/>
          </a:prstGeom>
          <a:ln/>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a:solidFill>
                  <a:schemeClr val="bg1"/>
                </a:solidFill>
                <a:cs typeface="Calibri"/>
              </a:rPr>
              <a:t>Design</a:t>
            </a:r>
          </a:p>
        </p:txBody>
      </p:sp>
      <p:sp>
        <p:nvSpPr>
          <p:cNvPr id="19" name="Rectangle: Rounded Corners 18">
            <a:extLst>
              <a:ext uri="{FF2B5EF4-FFF2-40B4-BE49-F238E27FC236}">
                <a16:creationId xmlns:a16="http://schemas.microsoft.com/office/drawing/2014/main" id="{9A0C6F12-4DB1-4B83-BCF1-AB17398EA5F3}"/>
              </a:ext>
            </a:extLst>
          </p:cNvPr>
          <p:cNvSpPr/>
          <p:nvPr/>
        </p:nvSpPr>
        <p:spPr>
          <a:xfrm>
            <a:off x="4018769" y="2778331"/>
            <a:ext cx="1596452" cy="419726"/>
          </a:xfrm>
          <a:prstGeom prst="roundRect">
            <a:avLst/>
          </a:prstGeom>
          <a:ln/>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a:solidFill>
                  <a:schemeClr val="bg1"/>
                </a:solidFill>
                <a:cs typeface="Calibri"/>
              </a:rPr>
              <a:t>Implement</a:t>
            </a:r>
          </a:p>
        </p:txBody>
      </p:sp>
      <p:sp>
        <p:nvSpPr>
          <p:cNvPr id="23" name="Octagon 22">
            <a:extLst>
              <a:ext uri="{FF2B5EF4-FFF2-40B4-BE49-F238E27FC236}">
                <a16:creationId xmlns:a16="http://schemas.microsoft.com/office/drawing/2014/main" id="{720D8A0B-51AB-4AA2-AD1D-BAEAE18C77D6}"/>
              </a:ext>
            </a:extLst>
          </p:cNvPr>
          <p:cNvSpPr/>
          <p:nvPr/>
        </p:nvSpPr>
        <p:spPr>
          <a:xfrm>
            <a:off x="6404078" y="2105650"/>
            <a:ext cx="2330970" cy="2285999"/>
          </a:xfrm>
          <a:prstGeom prst="octagon">
            <a:avLst/>
          </a:prstGeom>
          <a:ln w="28575">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2E1A74D-F6A4-4F3A-91C1-3F8624636808}"/>
              </a:ext>
            </a:extLst>
          </p:cNvPr>
          <p:cNvSpPr txBox="1"/>
          <p:nvPr/>
        </p:nvSpPr>
        <p:spPr>
          <a:xfrm>
            <a:off x="6538053" y="2715561"/>
            <a:ext cx="19712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Decrease Nurse Turnover &amp; Increase Nurse Satisfaction </a:t>
            </a:r>
            <a:endParaRPr lang="en-US">
              <a:solidFill>
                <a:schemeClr val="bg1"/>
              </a:solidFill>
              <a:cs typeface="Calibri"/>
            </a:endParaRPr>
          </a:p>
        </p:txBody>
      </p:sp>
      <p:sp>
        <p:nvSpPr>
          <p:cNvPr id="24" name="Rectangle 23">
            <a:extLst>
              <a:ext uri="{FF2B5EF4-FFF2-40B4-BE49-F238E27FC236}">
                <a16:creationId xmlns:a16="http://schemas.microsoft.com/office/drawing/2014/main" id="{DB6CB1B5-4928-4496-93AB-ECDAB086B6F8}"/>
              </a:ext>
            </a:extLst>
          </p:cNvPr>
          <p:cNvSpPr/>
          <p:nvPr/>
        </p:nvSpPr>
        <p:spPr>
          <a:xfrm>
            <a:off x="7416383" y="4392118"/>
            <a:ext cx="262327" cy="2076137"/>
          </a:xfrm>
          <a:prstGeom prst="rect">
            <a:avLst/>
          </a:prstGeom>
          <a:ln w="28575">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50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UMary Presentation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1FB7FDA9136A49A51D92F1E07B1D23" ma:contentTypeVersion="12" ma:contentTypeDescription="Create a new document." ma:contentTypeScope="" ma:versionID="f17e7088b2e714824d0dbad7c92f8c0a">
  <xsd:schema xmlns:xsd="http://www.w3.org/2001/XMLSchema" xmlns:xs="http://www.w3.org/2001/XMLSchema" xmlns:p="http://schemas.microsoft.com/office/2006/metadata/properties" xmlns:ns2="cc259f43-57a3-4881-8f92-13243b7c7aee" xmlns:ns3="c9475291-bd46-4f14-a911-95ff5e254962" targetNamespace="http://schemas.microsoft.com/office/2006/metadata/properties" ma:root="true" ma:fieldsID="5f22a9713386ba37e495b8e028e0cfb4" ns2:_="" ns3:_="">
    <xsd:import namespace="cc259f43-57a3-4881-8f92-13243b7c7aee"/>
    <xsd:import namespace="c9475291-bd46-4f14-a911-95ff5e2549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59f43-57a3-4881-8f92-13243b7c7a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475291-bd46-4f14-a911-95ff5e2549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37132D-FF45-4BB3-B7EE-08D6C3527597}">
  <ds:schemaRefs>
    <ds:schemaRef ds:uri="http://schemas.microsoft.com/sharepoint/v3/contenttype/forms"/>
  </ds:schemaRefs>
</ds:datastoreItem>
</file>

<file path=customXml/itemProps2.xml><?xml version="1.0" encoding="utf-8"?>
<ds:datastoreItem xmlns:ds="http://schemas.openxmlformats.org/officeDocument/2006/customXml" ds:itemID="{DD35ACBD-D832-449B-842C-E6B76A2CE8CB}">
  <ds:schemaRefs>
    <ds:schemaRef ds:uri="http://purl.org/dc/elements/1.1/"/>
    <ds:schemaRef ds:uri="http://schemas.microsoft.com/office/2006/metadata/properties"/>
    <ds:schemaRef ds:uri="http://schemas.microsoft.com/office/2006/documentManagement/types"/>
    <ds:schemaRef ds:uri="cc259f43-57a3-4881-8f92-13243b7c7aee"/>
    <ds:schemaRef ds:uri="http://purl.org/dc/terms/"/>
    <ds:schemaRef ds:uri="http://schemas.openxmlformats.org/package/2006/metadata/core-properties"/>
    <ds:schemaRef ds:uri="http://purl.org/dc/dcmitype/"/>
    <ds:schemaRef ds:uri="http://schemas.microsoft.com/office/infopath/2007/PartnerControls"/>
    <ds:schemaRef ds:uri="c9475291-bd46-4f14-a911-95ff5e254962"/>
    <ds:schemaRef ds:uri="http://www.w3.org/XML/1998/namespace"/>
  </ds:schemaRefs>
</ds:datastoreItem>
</file>

<file path=customXml/itemProps3.xml><?xml version="1.0" encoding="utf-8"?>
<ds:datastoreItem xmlns:ds="http://schemas.openxmlformats.org/officeDocument/2006/customXml" ds:itemID="{A6456986-C1CD-4623-BF8F-33E654D8EF7E}">
  <ds:schemaRefs>
    <ds:schemaRef ds:uri="http://schemas.microsoft.com/office/2006/metadata/contentType"/>
    <ds:schemaRef ds:uri="http://schemas.microsoft.com/office/2006/metadata/properties/metaAttributes"/>
    <ds:schemaRef ds:uri="http://www.w3.org/2000/xmlns/"/>
    <ds:schemaRef ds:uri="http://www.w3.org/2001/XMLSchema"/>
    <ds:schemaRef ds:uri="cc259f43-57a3-4881-8f92-13243b7c7aee"/>
    <ds:schemaRef ds:uri="c9475291-bd46-4f14-a911-95ff5e25496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UMary Presentation Slide 2.thmx</Template>
  <TotalTime>1239</TotalTime>
  <Words>3685</Words>
  <Application>Microsoft Office PowerPoint</Application>
  <PresentationFormat>On-screen Show (4:3)</PresentationFormat>
  <Paragraphs>390</Paragraphs>
  <Slides>39</Slides>
  <Notes>32</Notes>
  <HiddenSlides>9</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.SF UI</vt:lpstr>
      <vt:lpstr>.SFUI-Regular</vt:lpstr>
      <vt:lpstr>Arial</vt:lpstr>
      <vt:lpstr>Calibri</vt:lpstr>
      <vt:lpstr>Helvetica</vt:lpstr>
      <vt:lpstr>Segoe UI</vt:lpstr>
      <vt:lpstr>Times New Roman</vt:lpstr>
      <vt:lpstr>UMary Presentation Slide 2</vt:lpstr>
      <vt:lpstr>Document</vt:lpstr>
      <vt:lpstr>PowerPoint Presentation</vt:lpstr>
      <vt:lpstr>Meet your UMary Graduate Team</vt:lpstr>
      <vt:lpstr>Thank you</vt:lpstr>
      <vt:lpstr>Hospital Demographic </vt:lpstr>
      <vt:lpstr>Current Staffing Worksheet </vt:lpstr>
      <vt:lpstr>Problem Statement</vt:lpstr>
      <vt:lpstr>Significance of Clinical Problem</vt:lpstr>
      <vt:lpstr>PICOT Question</vt:lpstr>
      <vt:lpstr>Purpose Statement</vt:lpstr>
      <vt:lpstr>Review of Literature</vt:lpstr>
      <vt:lpstr>PowerPoint Presentation</vt:lpstr>
      <vt:lpstr>Changing Tide</vt:lpstr>
      <vt:lpstr>Making the Case</vt:lpstr>
      <vt:lpstr>Project Recommendations</vt:lpstr>
      <vt:lpstr>PowerPoint Presentation</vt:lpstr>
      <vt:lpstr>Project Timeline</vt:lpstr>
      <vt:lpstr>Project Timeline</vt:lpstr>
      <vt:lpstr>Implementation Plan: Change Theory</vt:lpstr>
      <vt:lpstr>Key Stakeholders</vt:lpstr>
      <vt:lpstr>Measurement Plan</vt:lpstr>
      <vt:lpstr>PowerPoint Presentation</vt:lpstr>
      <vt:lpstr>Preintervention Survey Data</vt:lpstr>
      <vt:lpstr>Preintervention Survey Comments</vt:lpstr>
      <vt:lpstr>Postintervention Survey Data</vt:lpstr>
      <vt:lpstr>Postintervention Survey Comments</vt:lpstr>
      <vt:lpstr>PowerPoint Presentation</vt:lpstr>
      <vt:lpstr>Project Measurement Plan </vt:lpstr>
      <vt:lpstr>Barriers and Drivers</vt:lpstr>
      <vt:lpstr>Business Impact</vt:lpstr>
      <vt:lpstr>Organization Planning Process</vt:lpstr>
      <vt:lpstr>Implementation Action Plan </vt:lpstr>
      <vt:lpstr>Hand off Plan</vt:lpstr>
      <vt:lpstr>Human Subject Protection Statement</vt:lpstr>
      <vt:lpstr>Conclusion</vt:lpstr>
      <vt:lpstr>References</vt:lpstr>
      <vt:lpstr>PowerPoint Presentation</vt:lpstr>
      <vt:lpstr>PowerPoint Presentation</vt:lpstr>
      <vt:lpstr>PowerPoint Presentation</vt:lpstr>
      <vt:lpstr>PowerPoint Presentation</vt:lpstr>
    </vt:vector>
  </TitlesOfParts>
  <Company>University of 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Scott</dc:creator>
  <cp:lastModifiedBy>Sarah Fulton</cp:lastModifiedBy>
  <cp:revision>4</cp:revision>
  <cp:lastPrinted>2021-03-02T01:33:08Z</cp:lastPrinted>
  <dcterms:created xsi:type="dcterms:W3CDTF">2016-03-14T15:34:00Z</dcterms:created>
  <dcterms:modified xsi:type="dcterms:W3CDTF">2021-08-03T19:49:55Z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0x0101002E1FB7FDA9136A49A51D92F1E07B1D23</vt:lpwstr>
  </property>
</Properties>
</file>